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700" b="0" i="0">
                <a:solidFill>
                  <a:schemeClr val="tx1"/>
                </a:solidFill>
                <a:latin typeface="Noto Sans"/>
                <a:cs typeface="Noto San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6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700" b="0" i="0">
                <a:solidFill>
                  <a:schemeClr val="tx1"/>
                </a:solidFill>
                <a:latin typeface="Noto Sans"/>
                <a:cs typeface="Noto San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6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2514600" y="3221735"/>
            <a:ext cx="6179820" cy="4686300"/>
          </a:xfrm>
          <a:custGeom>
            <a:avLst/>
            <a:gdLst/>
            <a:ahLst/>
            <a:cxnLst/>
            <a:rect l="l" t="t" r="r" b="b"/>
            <a:pathLst>
              <a:path w="6179820" h="4686300">
                <a:moveTo>
                  <a:pt x="5937250" y="0"/>
                </a:moveTo>
                <a:lnTo>
                  <a:pt x="242569" y="0"/>
                </a:lnTo>
                <a:lnTo>
                  <a:pt x="193678" y="4927"/>
                </a:lnTo>
                <a:lnTo>
                  <a:pt x="148143" y="19059"/>
                </a:lnTo>
                <a:lnTo>
                  <a:pt x="106939" y="41422"/>
                </a:lnTo>
                <a:lnTo>
                  <a:pt x="71040" y="71040"/>
                </a:lnTo>
                <a:lnTo>
                  <a:pt x="41422" y="106939"/>
                </a:lnTo>
                <a:lnTo>
                  <a:pt x="19059" y="148143"/>
                </a:lnTo>
                <a:lnTo>
                  <a:pt x="4927" y="193678"/>
                </a:lnTo>
                <a:lnTo>
                  <a:pt x="0" y="242570"/>
                </a:lnTo>
                <a:lnTo>
                  <a:pt x="0" y="4443730"/>
                </a:lnTo>
                <a:lnTo>
                  <a:pt x="4927" y="4492621"/>
                </a:lnTo>
                <a:lnTo>
                  <a:pt x="19059" y="4538156"/>
                </a:lnTo>
                <a:lnTo>
                  <a:pt x="41422" y="4579360"/>
                </a:lnTo>
                <a:lnTo>
                  <a:pt x="71040" y="4615259"/>
                </a:lnTo>
                <a:lnTo>
                  <a:pt x="106939" y="4644877"/>
                </a:lnTo>
                <a:lnTo>
                  <a:pt x="148143" y="4667240"/>
                </a:lnTo>
                <a:lnTo>
                  <a:pt x="193678" y="4681372"/>
                </a:lnTo>
                <a:lnTo>
                  <a:pt x="242569" y="4686300"/>
                </a:lnTo>
                <a:lnTo>
                  <a:pt x="5937250" y="4686300"/>
                </a:lnTo>
                <a:lnTo>
                  <a:pt x="5984829" y="4681601"/>
                </a:lnTo>
                <a:lnTo>
                  <a:pt x="6030134" y="4667853"/>
                </a:lnTo>
                <a:lnTo>
                  <a:pt x="6071891" y="4645580"/>
                </a:lnTo>
                <a:lnTo>
                  <a:pt x="6108827" y="4615307"/>
                </a:lnTo>
                <a:lnTo>
                  <a:pt x="6139100" y="4578318"/>
                </a:lnTo>
                <a:lnTo>
                  <a:pt x="6161373" y="4536567"/>
                </a:lnTo>
                <a:lnTo>
                  <a:pt x="6175121" y="4491291"/>
                </a:lnTo>
                <a:lnTo>
                  <a:pt x="6179820" y="4443730"/>
                </a:lnTo>
                <a:lnTo>
                  <a:pt x="6179820" y="242570"/>
                </a:lnTo>
                <a:lnTo>
                  <a:pt x="6174892" y="193678"/>
                </a:lnTo>
                <a:lnTo>
                  <a:pt x="6160760" y="148143"/>
                </a:lnTo>
                <a:lnTo>
                  <a:pt x="6138397" y="106939"/>
                </a:lnTo>
                <a:lnTo>
                  <a:pt x="6108779" y="71040"/>
                </a:lnTo>
                <a:lnTo>
                  <a:pt x="6072880" y="41422"/>
                </a:lnTo>
                <a:lnTo>
                  <a:pt x="6031676" y="19059"/>
                </a:lnTo>
                <a:lnTo>
                  <a:pt x="5986141" y="4927"/>
                </a:lnTo>
                <a:lnTo>
                  <a:pt x="59372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9870947" y="3221735"/>
            <a:ext cx="6179820" cy="4686300"/>
          </a:xfrm>
          <a:custGeom>
            <a:avLst/>
            <a:gdLst/>
            <a:ahLst/>
            <a:cxnLst/>
            <a:rect l="l" t="t" r="r" b="b"/>
            <a:pathLst>
              <a:path w="6179819" h="4686300">
                <a:moveTo>
                  <a:pt x="5937250" y="0"/>
                </a:moveTo>
                <a:lnTo>
                  <a:pt x="242570" y="0"/>
                </a:lnTo>
                <a:lnTo>
                  <a:pt x="193678" y="4927"/>
                </a:lnTo>
                <a:lnTo>
                  <a:pt x="148143" y="19059"/>
                </a:lnTo>
                <a:lnTo>
                  <a:pt x="106939" y="41422"/>
                </a:lnTo>
                <a:lnTo>
                  <a:pt x="71040" y="71040"/>
                </a:lnTo>
                <a:lnTo>
                  <a:pt x="41422" y="106939"/>
                </a:lnTo>
                <a:lnTo>
                  <a:pt x="19059" y="148143"/>
                </a:lnTo>
                <a:lnTo>
                  <a:pt x="4927" y="193678"/>
                </a:lnTo>
                <a:lnTo>
                  <a:pt x="0" y="242570"/>
                </a:lnTo>
                <a:lnTo>
                  <a:pt x="0" y="4443730"/>
                </a:lnTo>
                <a:lnTo>
                  <a:pt x="4927" y="4492621"/>
                </a:lnTo>
                <a:lnTo>
                  <a:pt x="19059" y="4538156"/>
                </a:lnTo>
                <a:lnTo>
                  <a:pt x="41422" y="4579360"/>
                </a:lnTo>
                <a:lnTo>
                  <a:pt x="71040" y="4615259"/>
                </a:lnTo>
                <a:lnTo>
                  <a:pt x="106939" y="4644877"/>
                </a:lnTo>
                <a:lnTo>
                  <a:pt x="148143" y="4667240"/>
                </a:lnTo>
                <a:lnTo>
                  <a:pt x="193678" y="4681372"/>
                </a:lnTo>
                <a:lnTo>
                  <a:pt x="242570" y="4686300"/>
                </a:lnTo>
                <a:lnTo>
                  <a:pt x="5937250" y="4686300"/>
                </a:lnTo>
                <a:lnTo>
                  <a:pt x="5984829" y="4681601"/>
                </a:lnTo>
                <a:lnTo>
                  <a:pt x="6030134" y="4667853"/>
                </a:lnTo>
                <a:lnTo>
                  <a:pt x="6071891" y="4645580"/>
                </a:lnTo>
                <a:lnTo>
                  <a:pt x="6108827" y="4615307"/>
                </a:lnTo>
                <a:lnTo>
                  <a:pt x="6139100" y="4578318"/>
                </a:lnTo>
                <a:lnTo>
                  <a:pt x="6161373" y="4536567"/>
                </a:lnTo>
                <a:lnTo>
                  <a:pt x="6175121" y="4491291"/>
                </a:lnTo>
                <a:lnTo>
                  <a:pt x="6179819" y="4443730"/>
                </a:lnTo>
                <a:lnTo>
                  <a:pt x="6179819" y="242570"/>
                </a:lnTo>
                <a:lnTo>
                  <a:pt x="6174892" y="193678"/>
                </a:lnTo>
                <a:lnTo>
                  <a:pt x="6160760" y="148143"/>
                </a:lnTo>
                <a:lnTo>
                  <a:pt x="6138397" y="106939"/>
                </a:lnTo>
                <a:lnTo>
                  <a:pt x="6108779" y="71040"/>
                </a:lnTo>
                <a:lnTo>
                  <a:pt x="6072880" y="41422"/>
                </a:lnTo>
                <a:lnTo>
                  <a:pt x="6031676" y="19059"/>
                </a:lnTo>
                <a:lnTo>
                  <a:pt x="5986141" y="4927"/>
                </a:lnTo>
                <a:lnTo>
                  <a:pt x="59372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700" b="0" i="0">
                <a:solidFill>
                  <a:schemeClr val="tx1"/>
                </a:solidFill>
                <a:latin typeface="Noto Sans"/>
                <a:cs typeface="Noto San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7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5356859" y="559308"/>
            <a:ext cx="6910070" cy="1112520"/>
          </a:xfrm>
          <a:custGeom>
            <a:avLst/>
            <a:gdLst/>
            <a:ahLst/>
            <a:cxnLst/>
            <a:rect l="l" t="t" r="r" b="b"/>
            <a:pathLst>
              <a:path w="6910070" h="1112520">
                <a:moveTo>
                  <a:pt x="6692900" y="0"/>
                </a:moveTo>
                <a:lnTo>
                  <a:pt x="216915" y="0"/>
                </a:lnTo>
                <a:lnTo>
                  <a:pt x="174406" y="4206"/>
                </a:lnTo>
                <a:lnTo>
                  <a:pt x="133921" y="16509"/>
                </a:lnTo>
                <a:lnTo>
                  <a:pt x="96579" y="36433"/>
                </a:lnTo>
                <a:lnTo>
                  <a:pt x="63500" y="63500"/>
                </a:lnTo>
                <a:lnTo>
                  <a:pt x="36433" y="96506"/>
                </a:lnTo>
                <a:lnTo>
                  <a:pt x="16510" y="133810"/>
                </a:lnTo>
                <a:lnTo>
                  <a:pt x="4206" y="174281"/>
                </a:lnTo>
                <a:lnTo>
                  <a:pt x="0" y="216789"/>
                </a:lnTo>
                <a:lnTo>
                  <a:pt x="0" y="895731"/>
                </a:lnTo>
                <a:lnTo>
                  <a:pt x="4206" y="938238"/>
                </a:lnTo>
                <a:lnTo>
                  <a:pt x="16509" y="978709"/>
                </a:lnTo>
                <a:lnTo>
                  <a:pt x="36433" y="1016013"/>
                </a:lnTo>
                <a:lnTo>
                  <a:pt x="63500" y="1049020"/>
                </a:lnTo>
                <a:lnTo>
                  <a:pt x="96579" y="1076086"/>
                </a:lnTo>
                <a:lnTo>
                  <a:pt x="133921" y="1096010"/>
                </a:lnTo>
                <a:lnTo>
                  <a:pt x="174406" y="1108313"/>
                </a:lnTo>
                <a:lnTo>
                  <a:pt x="216915" y="1112520"/>
                </a:lnTo>
                <a:lnTo>
                  <a:pt x="6692900" y="1112520"/>
                </a:lnTo>
                <a:lnTo>
                  <a:pt x="6735409" y="1108313"/>
                </a:lnTo>
                <a:lnTo>
                  <a:pt x="6775894" y="1096010"/>
                </a:lnTo>
                <a:lnTo>
                  <a:pt x="6813236" y="1076086"/>
                </a:lnTo>
                <a:lnTo>
                  <a:pt x="6846315" y="1049020"/>
                </a:lnTo>
                <a:lnTo>
                  <a:pt x="6873382" y="1016013"/>
                </a:lnTo>
                <a:lnTo>
                  <a:pt x="6893306" y="978709"/>
                </a:lnTo>
                <a:lnTo>
                  <a:pt x="6905609" y="938238"/>
                </a:lnTo>
                <a:lnTo>
                  <a:pt x="6909815" y="895731"/>
                </a:lnTo>
                <a:lnTo>
                  <a:pt x="6909815" y="216789"/>
                </a:lnTo>
                <a:lnTo>
                  <a:pt x="6905609" y="174281"/>
                </a:lnTo>
                <a:lnTo>
                  <a:pt x="6893306" y="133810"/>
                </a:lnTo>
                <a:lnTo>
                  <a:pt x="6873382" y="96506"/>
                </a:lnTo>
                <a:lnTo>
                  <a:pt x="6846315" y="63500"/>
                </a:lnTo>
                <a:lnTo>
                  <a:pt x="6813236" y="36433"/>
                </a:lnTo>
                <a:lnTo>
                  <a:pt x="6775894" y="16509"/>
                </a:lnTo>
                <a:lnTo>
                  <a:pt x="6735409" y="4206"/>
                </a:lnTo>
                <a:lnTo>
                  <a:pt x="6692900" y="0"/>
                </a:lnTo>
                <a:close/>
              </a:path>
            </a:pathLst>
          </a:custGeom>
          <a:solidFill>
            <a:srgbClr val="FFFFFF">
              <a:alpha val="37646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91883" y="3369564"/>
            <a:ext cx="5202935" cy="989076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266676" y="3412235"/>
            <a:ext cx="5509260" cy="946404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6299835" y="5263870"/>
            <a:ext cx="1034415" cy="802005"/>
          </a:xfrm>
          <a:custGeom>
            <a:avLst/>
            <a:gdLst/>
            <a:ahLst/>
            <a:cxnLst/>
            <a:rect l="l" t="t" r="r" b="b"/>
            <a:pathLst>
              <a:path w="1034415" h="802004">
                <a:moveTo>
                  <a:pt x="1009586" y="252742"/>
                </a:moveTo>
                <a:lnTo>
                  <a:pt x="973493" y="210718"/>
                </a:lnTo>
                <a:lnTo>
                  <a:pt x="931354" y="176847"/>
                </a:lnTo>
                <a:lnTo>
                  <a:pt x="856068" y="133248"/>
                </a:lnTo>
                <a:lnTo>
                  <a:pt x="720521" y="62052"/>
                </a:lnTo>
                <a:lnTo>
                  <a:pt x="668870" y="37655"/>
                </a:lnTo>
                <a:lnTo>
                  <a:pt x="618578" y="19138"/>
                </a:lnTo>
                <a:lnTo>
                  <a:pt x="569798" y="6616"/>
                </a:lnTo>
                <a:lnTo>
                  <a:pt x="522655" y="203"/>
                </a:lnTo>
                <a:lnTo>
                  <a:pt x="477291" y="0"/>
                </a:lnTo>
                <a:lnTo>
                  <a:pt x="433857" y="6121"/>
                </a:lnTo>
                <a:lnTo>
                  <a:pt x="392468" y="18669"/>
                </a:lnTo>
                <a:lnTo>
                  <a:pt x="353275" y="37769"/>
                </a:lnTo>
                <a:lnTo>
                  <a:pt x="13792" y="242011"/>
                </a:lnTo>
                <a:lnTo>
                  <a:pt x="7556" y="245021"/>
                </a:lnTo>
                <a:lnTo>
                  <a:pt x="2692" y="250253"/>
                </a:lnTo>
                <a:lnTo>
                  <a:pt x="190" y="256692"/>
                </a:lnTo>
                <a:lnTo>
                  <a:pt x="0" y="261950"/>
                </a:lnTo>
                <a:lnTo>
                  <a:pt x="2095" y="267601"/>
                </a:lnTo>
                <a:lnTo>
                  <a:pt x="157111" y="381292"/>
                </a:lnTo>
                <a:lnTo>
                  <a:pt x="208191" y="414629"/>
                </a:lnTo>
                <a:lnTo>
                  <a:pt x="260108" y="432130"/>
                </a:lnTo>
                <a:lnTo>
                  <a:pt x="285419" y="428447"/>
                </a:lnTo>
                <a:lnTo>
                  <a:pt x="310769" y="415759"/>
                </a:lnTo>
                <a:lnTo>
                  <a:pt x="510273" y="278104"/>
                </a:lnTo>
                <a:lnTo>
                  <a:pt x="539267" y="258826"/>
                </a:lnTo>
                <a:lnTo>
                  <a:pt x="574941" y="236689"/>
                </a:lnTo>
                <a:lnTo>
                  <a:pt x="616165" y="214503"/>
                </a:lnTo>
                <a:lnTo>
                  <a:pt x="661784" y="195097"/>
                </a:lnTo>
                <a:lnTo>
                  <a:pt x="710641" y="181279"/>
                </a:lnTo>
                <a:lnTo>
                  <a:pt x="761580" y="175856"/>
                </a:lnTo>
                <a:lnTo>
                  <a:pt x="813473" y="181635"/>
                </a:lnTo>
                <a:lnTo>
                  <a:pt x="881646" y="201561"/>
                </a:lnTo>
                <a:lnTo>
                  <a:pt x="944892" y="225018"/>
                </a:lnTo>
                <a:lnTo>
                  <a:pt x="1009586" y="252742"/>
                </a:lnTo>
                <a:close/>
              </a:path>
              <a:path w="1034415" h="802004">
                <a:moveTo>
                  <a:pt x="1033907" y="539330"/>
                </a:moveTo>
                <a:lnTo>
                  <a:pt x="877023" y="419773"/>
                </a:lnTo>
                <a:lnTo>
                  <a:pt x="825944" y="386435"/>
                </a:lnTo>
                <a:lnTo>
                  <a:pt x="774026" y="368935"/>
                </a:lnTo>
                <a:lnTo>
                  <a:pt x="748728" y="372618"/>
                </a:lnTo>
                <a:lnTo>
                  <a:pt x="723353" y="385305"/>
                </a:lnTo>
                <a:lnTo>
                  <a:pt x="565137" y="494893"/>
                </a:lnTo>
                <a:lnTo>
                  <a:pt x="523887" y="522960"/>
                </a:lnTo>
                <a:lnTo>
                  <a:pt x="459206" y="564375"/>
                </a:lnTo>
                <a:lnTo>
                  <a:pt x="417982" y="586562"/>
                </a:lnTo>
                <a:lnTo>
                  <a:pt x="372364" y="605955"/>
                </a:lnTo>
                <a:lnTo>
                  <a:pt x="323494" y="619772"/>
                </a:lnTo>
                <a:lnTo>
                  <a:pt x="272554" y="625195"/>
                </a:lnTo>
                <a:lnTo>
                  <a:pt x="220662" y="619404"/>
                </a:lnTo>
                <a:lnTo>
                  <a:pt x="152476" y="599503"/>
                </a:lnTo>
                <a:lnTo>
                  <a:pt x="89242" y="576046"/>
                </a:lnTo>
                <a:lnTo>
                  <a:pt x="46088" y="557923"/>
                </a:lnTo>
                <a:lnTo>
                  <a:pt x="42684" y="556501"/>
                </a:lnTo>
                <a:lnTo>
                  <a:pt x="24561" y="548322"/>
                </a:lnTo>
                <a:lnTo>
                  <a:pt x="32486" y="553593"/>
                </a:lnTo>
                <a:lnTo>
                  <a:pt x="29095" y="551713"/>
                </a:lnTo>
                <a:lnTo>
                  <a:pt x="60299" y="590664"/>
                </a:lnTo>
                <a:lnTo>
                  <a:pt x="102273" y="624700"/>
                </a:lnTo>
                <a:lnTo>
                  <a:pt x="177495" y="668362"/>
                </a:lnTo>
                <a:lnTo>
                  <a:pt x="313029" y="739571"/>
                </a:lnTo>
                <a:lnTo>
                  <a:pt x="364693" y="763955"/>
                </a:lnTo>
                <a:lnTo>
                  <a:pt x="414972" y="782472"/>
                </a:lnTo>
                <a:lnTo>
                  <a:pt x="463765" y="794994"/>
                </a:lnTo>
                <a:lnTo>
                  <a:pt x="510921" y="801420"/>
                </a:lnTo>
                <a:lnTo>
                  <a:pt x="556285" y="801624"/>
                </a:lnTo>
                <a:lnTo>
                  <a:pt x="599719" y="795502"/>
                </a:lnTo>
                <a:lnTo>
                  <a:pt x="641108" y="782942"/>
                </a:lnTo>
                <a:lnTo>
                  <a:pt x="680288" y="763828"/>
                </a:lnTo>
                <a:lnTo>
                  <a:pt x="911707" y="625195"/>
                </a:lnTo>
                <a:lnTo>
                  <a:pt x="1004290" y="569188"/>
                </a:lnTo>
                <a:lnTo>
                  <a:pt x="1019797" y="559625"/>
                </a:lnTo>
                <a:lnTo>
                  <a:pt x="1026033" y="556602"/>
                </a:lnTo>
                <a:lnTo>
                  <a:pt x="1030859" y="551383"/>
                </a:lnTo>
                <a:lnTo>
                  <a:pt x="1033411" y="544931"/>
                </a:lnTo>
                <a:lnTo>
                  <a:pt x="1033907" y="53933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7504969" y="5295990"/>
            <a:ext cx="306070" cy="795655"/>
          </a:xfrm>
          <a:custGeom>
            <a:avLst/>
            <a:gdLst/>
            <a:ahLst/>
            <a:cxnLst/>
            <a:rect l="l" t="t" r="r" b="b"/>
            <a:pathLst>
              <a:path w="306070" h="795654">
                <a:moveTo>
                  <a:pt x="305468" y="0"/>
                </a:moveTo>
                <a:lnTo>
                  <a:pt x="179092" y="0"/>
                </a:lnTo>
                <a:lnTo>
                  <a:pt x="183776" y="215719"/>
                </a:lnTo>
                <a:lnTo>
                  <a:pt x="184198" y="406785"/>
                </a:lnTo>
                <a:lnTo>
                  <a:pt x="180931" y="470198"/>
                </a:lnTo>
                <a:lnTo>
                  <a:pt x="171354" y="525099"/>
                </a:lnTo>
                <a:lnTo>
                  <a:pt x="155798" y="572173"/>
                </a:lnTo>
                <a:lnTo>
                  <a:pt x="134597" y="612110"/>
                </a:lnTo>
                <a:lnTo>
                  <a:pt x="108083" y="645595"/>
                </a:lnTo>
                <a:lnTo>
                  <a:pt x="76591" y="673317"/>
                </a:lnTo>
                <a:lnTo>
                  <a:pt x="40452" y="695962"/>
                </a:lnTo>
                <a:lnTo>
                  <a:pt x="0" y="714218"/>
                </a:lnTo>
                <a:lnTo>
                  <a:pt x="58342" y="795453"/>
                </a:lnTo>
                <a:lnTo>
                  <a:pt x="94842" y="779194"/>
                </a:lnTo>
                <a:lnTo>
                  <a:pt x="130416" y="758675"/>
                </a:lnTo>
                <a:lnTo>
                  <a:pt x="164375" y="733626"/>
                </a:lnTo>
                <a:lnTo>
                  <a:pt x="196033" y="703780"/>
                </a:lnTo>
                <a:lnTo>
                  <a:pt x="224704" y="668871"/>
                </a:lnTo>
                <a:lnTo>
                  <a:pt x="249702" y="628629"/>
                </a:lnTo>
                <a:lnTo>
                  <a:pt x="270340" y="582789"/>
                </a:lnTo>
                <a:lnTo>
                  <a:pt x="285931" y="531082"/>
                </a:lnTo>
                <a:lnTo>
                  <a:pt x="295789" y="473240"/>
                </a:lnTo>
                <a:lnTo>
                  <a:pt x="299228" y="408997"/>
                </a:lnTo>
                <a:lnTo>
                  <a:pt x="298660" y="408997"/>
                </a:lnTo>
                <a:lnTo>
                  <a:pt x="298660" y="247676"/>
                </a:lnTo>
                <a:lnTo>
                  <a:pt x="300239" y="112088"/>
                </a:lnTo>
                <a:lnTo>
                  <a:pt x="303671" y="20784"/>
                </a:lnTo>
                <a:lnTo>
                  <a:pt x="3054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bg object 22"/>
          <p:cNvSpPr/>
          <p:nvPr/>
        </p:nvSpPr>
        <p:spPr>
          <a:xfrm>
            <a:off x="8005982" y="5285307"/>
            <a:ext cx="626745" cy="751205"/>
          </a:xfrm>
          <a:custGeom>
            <a:avLst/>
            <a:gdLst/>
            <a:ahLst/>
            <a:cxnLst/>
            <a:rect l="l" t="t" r="r" b="b"/>
            <a:pathLst>
              <a:path w="626745" h="751204">
                <a:moveTo>
                  <a:pt x="625121" y="0"/>
                </a:moveTo>
                <a:lnTo>
                  <a:pt x="514063" y="0"/>
                </a:lnTo>
                <a:lnTo>
                  <a:pt x="520257" y="206451"/>
                </a:lnTo>
                <a:lnTo>
                  <a:pt x="518921" y="289449"/>
                </a:lnTo>
                <a:lnTo>
                  <a:pt x="516514" y="335180"/>
                </a:lnTo>
                <a:lnTo>
                  <a:pt x="512294" y="382160"/>
                </a:lnTo>
                <a:lnTo>
                  <a:pt x="505770" y="429212"/>
                </a:lnTo>
                <a:lnTo>
                  <a:pt x="496451" y="475157"/>
                </a:lnTo>
                <a:lnTo>
                  <a:pt x="483845" y="518817"/>
                </a:lnTo>
                <a:lnTo>
                  <a:pt x="467462" y="559012"/>
                </a:lnTo>
                <a:lnTo>
                  <a:pt x="446811" y="594566"/>
                </a:lnTo>
                <a:lnTo>
                  <a:pt x="421402" y="624299"/>
                </a:lnTo>
                <a:lnTo>
                  <a:pt x="390742" y="647033"/>
                </a:lnTo>
                <a:lnTo>
                  <a:pt x="354342" y="661590"/>
                </a:lnTo>
                <a:lnTo>
                  <a:pt x="311710" y="666791"/>
                </a:lnTo>
                <a:lnTo>
                  <a:pt x="265879" y="662006"/>
                </a:lnTo>
                <a:lnTo>
                  <a:pt x="227431" y="648116"/>
                </a:lnTo>
                <a:lnTo>
                  <a:pt x="195717" y="626242"/>
                </a:lnTo>
                <a:lnTo>
                  <a:pt x="170090" y="597503"/>
                </a:lnTo>
                <a:lnTo>
                  <a:pt x="149903" y="563022"/>
                </a:lnTo>
                <a:lnTo>
                  <a:pt x="134508" y="523917"/>
                </a:lnTo>
                <a:lnTo>
                  <a:pt x="123258" y="481311"/>
                </a:lnTo>
                <a:lnTo>
                  <a:pt x="115506" y="436323"/>
                </a:lnTo>
                <a:lnTo>
                  <a:pt x="110603" y="390074"/>
                </a:lnTo>
                <a:lnTo>
                  <a:pt x="107902" y="343686"/>
                </a:lnTo>
                <a:lnTo>
                  <a:pt x="106519" y="254970"/>
                </a:lnTo>
                <a:lnTo>
                  <a:pt x="111058" y="15765"/>
                </a:lnTo>
                <a:lnTo>
                  <a:pt x="1134" y="15765"/>
                </a:lnTo>
                <a:lnTo>
                  <a:pt x="0" y="218875"/>
                </a:lnTo>
                <a:lnTo>
                  <a:pt x="402" y="269008"/>
                </a:lnTo>
                <a:lnTo>
                  <a:pt x="1810" y="318667"/>
                </a:lnTo>
                <a:lnTo>
                  <a:pt x="4526" y="367472"/>
                </a:lnTo>
                <a:lnTo>
                  <a:pt x="8853" y="415041"/>
                </a:lnTo>
                <a:lnTo>
                  <a:pt x="15092" y="460994"/>
                </a:lnTo>
                <a:lnTo>
                  <a:pt x="23546" y="504950"/>
                </a:lnTo>
                <a:lnTo>
                  <a:pt x="34517" y="546528"/>
                </a:lnTo>
                <a:lnTo>
                  <a:pt x="48307" y="585347"/>
                </a:lnTo>
                <a:lnTo>
                  <a:pt x="65219" y="621025"/>
                </a:lnTo>
                <a:lnTo>
                  <a:pt x="109616" y="681438"/>
                </a:lnTo>
                <a:lnTo>
                  <a:pt x="170126" y="724718"/>
                </a:lnTo>
                <a:lnTo>
                  <a:pt x="207179" y="738982"/>
                </a:lnTo>
                <a:lnTo>
                  <a:pt x="249166" y="747819"/>
                </a:lnTo>
                <a:lnTo>
                  <a:pt x="296391" y="750849"/>
                </a:lnTo>
                <a:lnTo>
                  <a:pt x="343992" y="747937"/>
                </a:lnTo>
                <a:lnTo>
                  <a:pt x="387042" y="739426"/>
                </a:lnTo>
                <a:lnTo>
                  <a:pt x="425746" y="725653"/>
                </a:lnTo>
                <a:lnTo>
                  <a:pt x="460307" y="706954"/>
                </a:lnTo>
                <a:lnTo>
                  <a:pt x="490930" y="683668"/>
                </a:lnTo>
                <a:lnTo>
                  <a:pt x="517819" y="656131"/>
                </a:lnTo>
                <a:lnTo>
                  <a:pt x="541179" y="624680"/>
                </a:lnTo>
                <a:lnTo>
                  <a:pt x="561212" y="589653"/>
                </a:lnTo>
                <a:lnTo>
                  <a:pt x="578124" y="551386"/>
                </a:lnTo>
                <a:lnTo>
                  <a:pt x="592119" y="510217"/>
                </a:lnTo>
                <a:lnTo>
                  <a:pt x="603400" y="466483"/>
                </a:lnTo>
                <a:lnTo>
                  <a:pt x="612173" y="420521"/>
                </a:lnTo>
                <a:lnTo>
                  <a:pt x="618640" y="372668"/>
                </a:lnTo>
                <a:lnTo>
                  <a:pt x="623007" y="323261"/>
                </a:lnTo>
                <a:lnTo>
                  <a:pt x="625478" y="272637"/>
                </a:lnTo>
                <a:lnTo>
                  <a:pt x="626256" y="221134"/>
                </a:lnTo>
                <a:lnTo>
                  <a:pt x="62512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bg object 23"/>
          <p:cNvSpPr/>
          <p:nvPr/>
        </p:nvSpPr>
        <p:spPr>
          <a:xfrm>
            <a:off x="8803389" y="5258765"/>
            <a:ext cx="609600" cy="778510"/>
          </a:xfrm>
          <a:custGeom>
            <a:avLst/>
            <a:gdLst/>
            <a:ahLst/>
            <a:cxnLst/>
            <a:rect l="l" t="t" r="r" b="b"/>
            <a:pathLst>
              <a:path w="609600" h="778510">
                <a:moveTo>
                  <a:pt x="36877" y="0"/>
                </a:moveTo>
                <a:lnTo>
                  <a:pt x="30636" y="0"/>
                </a:lnTo>
                <a:lnTo>
                  <a:pt x="0" y="764417"/>
                </a:lnTo>
                <a:lnTo>
                  <a:pt x="112240" y="770619"/>
                </a:lnTo>
                <a:lnTo>
                  <a:pt x="109403" y="223958"/>
                </a:lnTo>
                <a:lnTo>
                  <a:pt x="111672" y="223958"/>
                </a:lnTo>
                <a:lnTo>
                  <a:pt x="478894" y="658506"/>
                </a:lnTo>
                <a:lnTo>
                  <a:pt x="571695" y="764973"/>
                </a:lnTo>
                <a:lnTo>
                  <a:pt x="584367" y="777956"/>
                </a:lnTo>
                <a:lnTo>
                  <a:pt x="589426" y="777956"/>
                </a:lnTo>
                <a:lnTo>
                  <a:pt x="589827" y="723925"/>
                </a:lnTo>
                <a:lnTo>
                  <a:pt x="595762" y="421161"/>
                </a:lnTo>
                <a:lnTo>
                  <a:pt x="609282" y="32753"/>
                </a:lnTo>
                <a:lnTo>
                  <a:pt x="500446" y="29365"/>
                </a:lnTo>
                <a:lnTo>
                  <a:pt x="504418" y="557942"/>
                </a:lnTo>
                <a:lnTo>
                  <a:pt x="469332" y="518663"/>
                </a:lnTo>
                <a:lnTo>
                  <a:pt x="368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bg object 24"/>
          <p:cNvSpPr/>
          <p:nvPr/>
        </p:nvSpPr>
        <p:spPr>
          <a:xfrm>
            <a:off x="9626325" y="5295990"/>
            <a:ext cx="118745" cy="723265"/>
          </a:xfrm>
          <a:custGeom>
            <a:avLst/>
            <a:gdLst/>
            <a:ahLst/>
            <a:cxnLst/>
            <a:rect l="l" t="t" r="r" b="b"/>
            <a:pathLst>
              <a:path w="118745" h="723264">
                <a:moveTo>
                  <a:pt x="118480" y="0"/>
                </a:moveTo>
                <a:lnTo>
                  <a:pt x="0" y="0"/>
                </a:lnTo>
                <a:lnTo>
                  <a:pt x="1447" y="29200"/>
                </a:lnTo>
                <a:lnTo>
                  <a:pt x="2878" y="83860"/>
                </a:lnTo>
                <a:lnTo>
                  <a:pt x="4184" y="150991"/>
                </a:lnTo>
                <a:lnTo>
                  <a:pt x="5253" y="217604"/>
                </a:lnTo>
                <a:lnTo>
                  <a:pt x="5975" y="270712"/>
                </a:lnTo>
                <a:lnTo>
                  <a:pt x="6241" y="297324"/>
                </a:lnTo>
                <a:lnTo>
                  <a:pt x="6146" y="438511"/>
                </a:lnTo>
                <a:lnTo>
                  <a:pt x="5862" y="492340"/>
                </a:lnTo>
                <a:lnTo>
                  <a:pt x="5390" y="559079"/>
                </a:lnTo>
                <a:lnTo>
                  <a:pt x="4728" y="627320"/>
                </a:lnTo>
                <a:lnTo>
                  <a:pt x="3877" y="685656"/>
                </a:lnTo>
                <a:lnTo>
                  <a:pt x="2837" y="722679"/>
                </a:lnTo>
                <a:lnTo>
                  <a:pt x="117346" y="722679"/>
                </a:lnTo>
                <a:lnTo>
                  <a:pt x="115518" y="653956"/>
                </a:lnTo>
                <a:lnTo>
                  <a:pt x="114368" y="596307"/>
                </a:lnTo>
                <a:lnTo>
                  <a:pt x="113312" y="532075"/>
                </a:lnTo>
                <a:lnTo>
                  <a:pt x="112539" y="467967"/>
                </a:lnTo>
                <a:lnTo>
                  <a:pt x="112240" y="410691"/>
                </a:lnTo>
                <a:lnTo>
                  <a:pt x="112248" y="297324"/>
                </a:lnTo>
                <a:lnTo>
                  <a:pt x="112544" y="235034"/>
                </a:lnTo>
                <a:lnTo>
                  <a:pt x="113353" y="170356"/>
                </a:lnTo>
                <a:lnTo>
                  <a:pt x="114509" y="109749"/>
                </a:lnTo>
                <a:lnTo>
                  <a:pt x="115854" y="57977"/>
                </a:lnTo>
                <a:lnTo>
                  <a:pt x="117230" y="19806"/>
                </a:lnTo>
                <a:lnTo>
                  <a:pt x="11848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bg object 25"/>
          <p:cNvSpPr/>
          <p:nvPr/>
        </p:nvSpPr>
        <p:spPr>
          <a:xfrm>
            <a:off x="9964133" y="5295990"/>
            <a:ext cx="485775" cy="723265"/>
          </a:xfrm>
          <a:custGeom>
            <a:avLst/>
            <a:gdLst/>
            <a:ahLst/>
            <a:cxnLst/>
            <a:rect l="l" t="t" r="r" b="b"/>
            <a:pathLst>
              <a:path w="485775" h="723264">
                <a:moveTo>
                  <a:pt x="18" y="722115"/>
                </a:moveTo>
                <a:lnTo>
                  <a:pt x="0" y="722679"/>
                </a:lnTo>
                <a:lnTo>
                  <a:pt x="18" y="722115"/>
                </a:lnTo>
                <a:close/>
              </a:path>
              <a:path w="485775" h="723264">
                <a:moveTo>
                  <a:pt x="2268" y="0"/>
                </a:moveTo>
                <a:lnTo>
                  <a:pt x="2563" y="29033"/>
                </a:lnTo>
                <a:lnTo>
                  <a:pt x="4810" y="210081"/>
                </a:lnTo>
                <a:lnTo>
                  <a:pt x="4929" y="223440"/>
                </a:lnTo>
                <a:lnTo>
                  <a:pt x="4994" y="384031"/>
                </a:lnTo>
                <a:lnTo>
                  <a:pt x="4490" y="453117"/>
                </a:lnTo>
                <a:lnTo>
                  <a:pt x="3810" y="517133"/>
                </a:lnTo>
                <a:lnTo>
                  <a:pt x="2962" y="582679"/>
                </a:lnTo>
                <a:lnTo>
                  <a:pt x="1980" y="644332"/>
                </a:lnTo>
                <a:lnTo>
                  <a:pt x="997" y="692035"/>
                </a:lnTo>
                <a:lnTo>
                  <a:pt x="18" y="722115"/>
                </a:lnTo>
                <a:lnTo>
                  <a:pt x="115029" y="722115"/>
                </a:lnTo>
                <a:lnTo>
                  <a:pt x="114373" y="691764"/>
                </a:lnTo>
                <a:lnTo>
                  <a:pt x="114036" y="644332"/>
                </a:lnTo>
                <a:lnTo>
                  <a:pt x="113909" y="582679"/>
                </a:lnTo>
                <a:lnTo>
                  <a:pt x="113894" y="508858"/>
                </a:lnTo>
                <a:lnTo>
                  <a:pt x="171104" y="497003"/>
                </a:lnTo>
                <a:lnTo>
                  <a:pt x="224950" y="481554"/>
                </a:lnTo>
                <a:lnTo>
                  <a:pt x="274991" y="462696"/>
                </a:lnTo>
                <a:lnTo>
                  <a:pt x="320789" y="440611"/>
                </a:lnTo>
                <a:lnTo>
                  <a:pt x="340176" y="428762"/>
                </a:lnTo>
                <a:lnTo>
                  <a:pt x="113894" y="428762"/>
                </a:lnTo>
                <a:lnTo>
                  <a:pt x="113894" y="81272"/>
                </a:lnTo>
                <a:lnTo>
                  <a:pt x="421157" y="81272"/>
                </a:lnTo>
                <a:lnTo>
                  <a:pt x="418819" y="79072"/>
                </a:lnTo>
                <a:lnTo>
                  <a:pt x="382974" y="56186"/>
                </a:lnTo>
                <a:lnTo>
                  <a:pt x="340330" y="37352"/>
                </a:lnTo>
                <a:lnTo>
                  <a:pt x="291312" y="22574"/>
                </a:lnTo>
                <a:lnTo>
                  <a:pt x="236346" y="11859"/>
                </a:lnTo>
                <a:lnTo>
                  <a:pt x="188759" y="6505"/>
                </a:lnTo>
                <a:lnTo>
                  <a:pt x="136474" y="3049"/>
                </a:lnTo>
                <a:lnTo>
                  <a:pt x="84575" y="1084"/>
                </a:lnTo>
                <a:lnTo>
                  <a:pt x="38146" y="203"/>
                </a:lnTo>
                <a:lnTo>
                  <a:pt x="2268" y="0"/>
                </a:lnTo>
                <a:close/>
              </a:path>
              <a:path w="485775" h="723264">
                <a:moveTo>
                  <a:pt x="421157" y="81272"/>
                </a:moveTo>
                <a:lnTo>
                  <a:pt x="113894" y="81272"/>
                </a:lnTo>
                <a:lnTo>
                  <a:pt x="198512" y="87873"/>
                </a:lnTo>
                <a:lnTo>
                  <a:pt x="262362" y="103826"/>
                </a:lnTo>
                <a:lnTo>
                  <a:pt x="308270" y="126262"/>
                </a:lnTo>
                <a:lnTo>
                  <a:pt x="339060" y="152311"/>
                </a:lnTo>
                <a:lnTo>
                  <a:pt x="366583" y="203770"/>
                </a:lnTo>
                <a:lnTo>
                  <a:pt x="368964" y="223440"/>
                </a:lnTo>
                <a:lnTo>
                  <a:pt x="363606" y="265392"/>
                </a:lnTo>
                <a:lnTo>
                  <a:pt x="348317" y="302164"/>
                </a:lnTo>
                <a:lnTo>
                  <a:pt x="324273" y="334018"/>
                </a:lnTo>
                <a:lnTo>
                  <a:pt x="292650" y="361219"/>
                </a:lnTo>
                <a:lnTo>
                  <a:pt x="254624" y="384031"/>
                </a:lnTo>
                <a:lnTo>
                  <a:pt x="211372" y="402716"/>
                </a:lnTo>
                <a:lnTo>
                  <a:pt x="164070" y="417539"/>
                </a:lnTo>
                <a:lnTo>
                  <a:pt x="113894" y="428762"/>
                </a:lnTo>
                <a:lnTo>
                  <a:pt x="340176" y="428762"/>
                </a:lnTo>
                <a:lnTo>
                  <a:pt x="397901" y="387490"/>
                </a:lnTo>
                <a:lnTo>
                  <a:pt x="428336" y="356821"/>
                </a:lnTo>
                <a:lnTo>
                  <a:pt x="452772" y="323656"/>
                </a:lnTo>
                <a:lnTo>
                  <a:pt x="470770" y="288178"/>
                </a:lnTo>
                <a:lnTo>
                  <a:pt x="481891" y="250571"/>
                </a:lnTo>
                <a:lnTo>
                  <a:pt x="485695" y="211016"/>
                </a:lnTo>
                <a:lnTo>
                  <a:pt x="481303" y="171981"/>
                </a:lnTo>
                <a:lnTo>
                  <a:pt x="468409" y="136975"/>
                </a:lnTo>
                <a:lnTo>
                  <a:pt x="447439" y="106003"/>
                </a:lnTo>
                <a:lnTo>
                  <a:pt x="421157" y="812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bg object 26"/>
          <p:cNvSpPr/>
          <p:nvPr/>
        </p:nvSpPr>
        <p:spPr>
          <a:xfrm>
            <a:off x="10627220" y="5279660"/>
            <a:ext cx="416559" cy="747395"/>
          </a:xfrm>
          <a:custGeom>
            <a:avLst/>
            <a:gdLst/>
            <a:ahLst/>
            <a:cxnLst/>
            <a:rect l="l" t="t" r="r" b="b"/>
            <a:pathLst>
              <a:path w="416559" h="747395">
                <a:moveTo>
                  <a:pt x="393738" y="0"/>
                </a:moveTo>
                <a:lnTo>
                  <a:pt x="0" y="19153"/>
                </a:lnTo>
                <a:lnTo>
                  <a:pt x="3230" y="276325"/>
                </a:lnTo>
                <a:lnTo>
                  <a:pt x="2395" y="640307"/>
                </a:lnTo>
                <a:lnTo>
                  <a:pt x="0" y="736186"/>
                </a:lnTo>
                <a:lnTo>
                  <a:pt x="416433" y="746906"/>
                </a:lnTo>
                <a:lnTo>
                  <a:pt x="412650" y="656080"/>
                </a:lnTo>
                <a:lnTo>
                  <a:pt x="355593" y="658290"/>
                </a:lnTo>
                <a:lnTo>
                  <a:pt x="293654" y="659465"/>
                </a:lnTo>
                <a:lnTo>
                  <a:pt x="111105" y="659464"/>
                </a:lnTo>
                <a:lnTo>
                  <a:pt x="111105" y="416903"/>
                </a:lnTo>
                <a:lnTo>
                  <a:pt x="365560" y="420291"/>
                </a:lnTo>
                <a:lnTo>
                  <a:pt x="361589" y="331725"/>
                </a:lnTo>
                <a:lnTo>
                  <a:pt x="311442" y="334986"/>
                </a:lnTo>
                <a:lnTo>
                  <a:pt x="250080" y="337904"/>
                </a:lnTo>
                <a:lnTo>
                  <a:pt x="111105" y="342407"/>
                </a:lnTo>
                <a:lnTo>
                  <a:pt x="111105" y="92519"/>
                </a:lnTo>
                <a:lnTo>
                  <a:pt x="398939" y="87437"/>
                </a:lnTo>
                <a:lnTo>
                  <a:pt x="39373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bg object 27"/>
          <p:cNvSpPr/>
          <p:nvPr/>
        </p:nvSpPr>
        <p:spPr>
          <a:xfrm>
            <a:off x="11229931" y="5295895"/>
            <a:ext cx="637540" cy="754380"/>
          </a:xfrm>
          <a:custGeom>
            <a:avLst/>
            <a:gdLst/>
            <a:ahLst/>
            <a:cxnLst/>
            <a:rect l="l" t="t" r="r" b="b"/>
            <a:pathLst>
              <a:path w="637540" h="754379">
                <a:moveTo>
                  <a:pt x="83021" y="0"/>
                </a:moveTo>
                <a:lnTo>
                  <a:pt x="0" y="94"/>
                </a:lnTo>
                <a:lnTo>
                  <a:pt x="2091" y="31952"/>
                </a:lnTo>
                <a:lnTo>
                  <a:pt x="3797" y="92427"/>
                </a:lnTo>
                <a:lnTo>
                  <a:pt x="5870" y="226891"/>
                </a:lnTo>
                <a:lnTo>
                  <a:pt x="5104" y="695571"/>
                </a:lnTo>
                <a:lnTo>
                  <a:pt x="3782" y="722774"/>
                </a:lnTo>
                <a:lnTo>
                  <a:pt x="118197" y="722774"/>
                </a:lnTo>
                <a:lnTo>
                  <a:pt x="116757" y="696592"/>
                </a:lnTo>
                <a:lnTo>
                  <a:pt x="115343" y="642503"/>
                </a:lnTo>
                <a:lnTo>
                  <a:pt x="111578" y="406880"/>
                </a:lnTo>
                <a:lnTo>
                  <a:pt x="111578" y="79108"/>
                </a:lnTo>
                <a:lnTo>
                  <a:pt x="190688" y="83103"/>
                </a:lnTo>
                <a:lnTo>
                  <a:pt x="251909" y="93254"/>
                </a:lnTo>
                <a:lnTo>
                  <a:pt x="297326" y="108258"/>
                </a:lnTo>
                <a:lnTo>
                  <a:pt x="349082" y="147621"/>
                </a:lnTo>
                <a:lnTo>
                  <a:pt x="362629" y="190781"/>
                </a:lnTo>
                <a:lnTo>
                  <a:pt x="354143" y="238548"/>
                </a:lnTo>
                <a:lnTo>
                  <a:pt x="331775" y="278964"/>
                </a:lnTo>
                <a:lnTo>
                  <a:pt x="300162" y="312578"/>
                </a:lnTo>
                <a:lnTo>
                  <a:pt x="263939" y="339936"/>
                </a:lnTo>
                <a:lnTo>
                  <a:pt x="227742" y="361588"/>
                </a:lnTo>
                <a:lnTo>
                  <a:pt x="196207" y="378079"/>
                </a:lnTo>
                <a:lnTo>
                  <a:pt x="214027" y="398912"/>
                </a:lnTo>
                <a:lnTo>
                  <a:pt x="285777" y="475989"/>
                </a:lnTo>
                <a:lnTo>
                  <a:pt x="552690" y="754366"/>
                </a:lnTo>
                <a:lnTo>
                  <a:pt x="637320" y="680463"/>
                </a:lnTo>
                <a:lnTo>
                  <a:pt x="369144" y="435372"/>
                </a:lnTo>
                <a:lnTo>
                  <a:pt x="338755" y="405579"/>
                </a:lnTo>
                <a:lnTo>
                  <a:pt x="321496" y="386550"/>
                </a:lnTo>
                <a:lnTo>
                  <a:pt x="365205" y="358185"/>
                </a:lnTo>
                <a:lnTo>
                  <a:pt x="403411" y="326814"/>
                </a:lnTo>
                <a:lnTo>
                  <a:pt x="435025" y="292625"/>
                </a:lnTo>
                <a:lnTo>
                  <a:pt x="458955" y="255804"/>
                </a:lnTo>
                <a:lnTo>
                  <a:pt x="474113" y="216539"/>
                </a:lnTo>
                <a:lnTo>
                  <a:pt x="479408" y="175016"/>
                </a:lnTo>
                <a:lnTo>
                  <a:pt x="474240" y="138442"/>
                </a:lnTo>
                <a:lnTo>
                  <a:pt x="434189" y="77181"/>
                </a:lnTo>
                <a:lnTo>
                  <a:pt x="400167" y="52948"/>
                </a:lnTo>
                <a:lnTo>
                  <a:pt x="357385" y="33283"/>
                </a:lnTo>
                <a:lnTo>
                  <a:pt x="306276" y="18413"/>
                </a:lnTo>
                <a:lnTo>
                  <a:pt x="247268" y="8565"/>
                </a:lnTo>
                <a:lnTo>
                  <a:pt x="191006" y="3582"/>
                </a:lnTo>
                <a:lnTo>
                  <a:pt x="135312" y="969"/>
                </a:lnTo>
                <a:lnTo>
                  <a:pt x="8302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8" name="bg object 2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824227" y="5310108"/>
            <a:ext cx="165476" cy="164756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627461" y="6178315"/>
            <a:ext cx="128645" cy="170370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949950" y="6180010"/>
            <a:ext cx="156445" cy="166420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300239" y="6178316"/>
            <a:ext cx="128645" cy="170370"/>
          </a:xfrm>
          <a:prstGeom prst="rect">
            <a:avLst/>
          </a:prstGeom>
        </p:spPr>
      </p:pic>
      <p:sp>
        <p:nvSpPr>
          <p:cNvPr id="32" name="bg object 32"/>
          <p:cNvSpPr/>
          <p:nvPr/>
        </p:nvSpPr>
        <p:spPr>
          <a:xfrm>
            <a:off x="10628351" y="6179451"/>
            <a:ext cx="138430" cy="167005"/>
          </a:xfrm>
          <a:custGeom>
            <a:avLst/>
            <a:gdLst/>
            <a:ahLst/>
            <a:cxnLst/>
            <a:rect l="l" t="t" r="r" b="b"/>
            <a:pathLst>
              <a:path w="138429" h="167004">
                <a:moveTo>
                  <a:pt x="138290" y="0"/>
                </a:moveTo>
                <a:lnTo>
                  <a:pt x="0" y="0"/>
                </a:lnTo>
                <a:lnTo>
                  <a:pt x="0" y="20878"/>
                </a:lnTo>
                <a:lnTo>
                  <a:pt x="57251" y="20878"/>
                </a:lnTo>
                <a:lnTo>
                  <a:pt x="57251" y="166420"/>
                </a:lnTo>
                <a:lnTo>
                  <a:pt x="81076" y="166420"/>
                </a:lnTo>
                <a:lnTo>
                  <a:pt x="81076" y="20878"/>
                </a:lnTo>
                <a:lnTo>
                  <a:pt x="138290" y="20878"/>
                </a:lnTo>
                <a:lnTo>
                  <a:pt x="13829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3" name="bg object 3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983750" y="6180010"/>
            <a:ext cx="121365" cy="166420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1334418" y="6180010"/>
            <a:ext cx="178241" cy="166420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1738180" y="6178316"/>
            <a:ext cx="128598" cy="170370"/>
          </a:xfrm>
          <a:prstGeom prst="rect">
            <a:avLst/>
          </a:prstGeom>
        </p:spPr>
      </p:pic>
      <p:pic>
        <p:nvPicPr>
          <p:cNvPr id="36" name="bg object 3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2505943" y="5254752"/>
            <a:ext cx="5030724" cy="1005839"/>
          </a:xfrm>
          <a:prstGeom prst="rect">
            <a:avLst/>
          </a:prstGeom>
        </p:spPr>
      </p:pic>
      <p:pic>
        <p:nvPicPr>
          <p:cNvPr id="37" name="bg object 3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559295" y="6806183"/>
            <a:ext cx="5035296" cy="1958339"/>
          </a:xfrm>
          <a:prstGeom prst="rect">
            <a:avLst/>
          </a:prstGeom>
        </p:spPr>
      </p:pic>
      <p:pic>
        <p:nvPicPr>
          <p:cNvPr id="38" name="bg object 3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2745211" y="7150607"/>
            <a:ext cx="4985004" cy="161391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700" b="0" i="0">
                <a:solidFill>
                  <a:schemeClr val="tx1"/>
                </a:solidFill>
                <a:latin typeface="Noto Sans"/>
                <a:cs typeface="Noto San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7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0181843" y="1831848"/>
            <a:ext cx="1420495" cy="1419225"/>
          </a:xfrm>
          <a:custGeom>
            <a:avLst/>
            <a:gdLst/>
            <a:ahLst/>
            <a:cxnLst/>
            <a:rect l="l" t="t" r="r" b="b"/>
            <a:pathLst>
              <a:path w="1420495" h="1419225">
                <a:moveTo>
                  <a:pt x="710183" y="0"/>
                </a:moveTo>
                <a:lnTo>
                  <a:pt x="661565" y="1636"/>
                </a:lnTo>
                <a:lnTo>
                  <a:pt x="613826" y="6476"/>
                </a:lnTo>
                <a:lnTo>
                  <a:pt x="567070" y="14413"/>
                </a:lnTo>
                <a:lnTo>
                  <a:pt x="521405" y="25341"/>
                </a:lnTo>
                <a:lnTo>
                  <a:pt x="476936" y="39156"/>
                </a:lnTo>
                <a:lnTo>
                  <a:pt x="433768" y="55751"/>
                </a:lnTo>
                <a:lnTo>
                  <a:pt x="392008" y="75020"/>
                </a:lnTo>
                <a:lnTo>
                  <a:pt x="351761" y="96858"/>
                </a:lnTo>
                <a:lnTo>
                  <a:pt x="313134" y="121160"/>
                </a:lnTo>
                <a:lnTo>
                  <a:pt x="276232" y="147819"/>
                </a:lnTo>
                <a:lnTo>
                  <a:pt x="241160" y="176730"/>
                </a:lnTo>
                <a:lnTo>
                  <a:pt x="208025" y="207787"/>
                </a:lnTo>
                <a:lnTo>
                  <a:pt x="176933" y="240885"/>
                </a:lnTo>
                <a:lnTo>
                  <a:pt x="147990" y="275918"/>
                </a:lnTo>
                <a:lnTo>
                  <a:pt x="121300" y="312780"/>
                </a:lnTo>
                <a:lnTo>
                  <a:pt x="96971" y="351366"/>
                </a:lnTo>
                <a:lnTo>
                  <a:pt x="75108" y="391570"/>
                </a:lnTo>
                <a:lnTo>
                  <a:pt x="55816" y="433286"/>
                </a:lnTo>
                <a:lnTo>
                  <a:pt x="39202" y="476408"/>
                </a:lnTo>
                <a:lnTo>
                  <a:pt x="25371" y="520832"/>
                </a:lnTo>
                <a:lnTo>
                  <a:pt x="14430" y="566451"/>
                </a:lnTo>
                <a:lnTo>
                  <a:pt x="6484" y="613159"/>
                </a:lnTo>
                <a:lnTo>
                  <a:pt x="1638" y="660851"/>
                </a:lnTo>
                <a:lnTo>
                  <a:pt x="0" y="709422"/>
                </a:lnTo>
                <a:lnTo>
                  <a:pt x="1638" y="757992"/>
                </a:lnTo>
                <a:lnTo>
                  <a:pt x="6484" y="805684"/>
                </a:lnTo>
                <a:lnTo>
                  <a:pt x="14430" y="852392"/>
                </a:lnTo>
                <a:lnTo>
                  <a:pt x="25371" y="898011"/>
                </a:lnTo>
                <a:lnTo>
                  <a:pt x="39202" y="942435"/>
                </a:lnTo>
                <a:lnTo>
                  <a:pt x="55816" y="985557"/>
                </a:lnTo>
                <a:lnTo>
                  <a:pt x="75108" y="1027273"/>
                </a:lnTo>
                <a:lnTo>
                  <a:pt x="96971" y="1067477"/>
                </a:lnTo>
                <a:lnTo>
                  <a:pt x="121300" y="1106063"/>
                </a:lnTo>
                <a:lnTo>
                  <a:pt x="147990" y="1142925"/>
                </a:lnTo>
                <a:lnTo>
                  <a:pt x="176933" y="1177958"/>
                </a:lnTo>
                <a:lnTo>
                  <a:pt x="208025" y="1211056"/>
                </a:lnTo>
                <a:lnTo>
                  <a:pt x="241160" y="1242113"/>
                </a:lnTo>
                <a:lnTo>
                  <a:pt x="276232" y="1271024"/>
                </a:lnTo>
                <a:lnTo>
                  <a:pt x="313134" y="1297683"/>
                </a:lnTo>
                <a:lnTo>
                  <a:pt x="351761" y="1321985"/>
                </a:lnTo>
                <a:lnTo>
                  <a:pt x="392008" y="1343823"/>
                </a:lnTo>
                <a:lnTo>
                  <a:pt x="433768" y="1363092"/>
                </a:lnTo>
                <a:lnTo>
                  <a:pt x="476936" y="1379687"/>
                </a:lnTo>
                <a:lnTo>
                  <a:pt x="521405" y="1393502"/>
                </a:lnTo>
                <a:lnTo>
                  <a:pt x="567070" y="1404430"/>
                </a:lnTo>
                <a:lnTo>
                  <a:pt x="613826" y="1412367"/>
                </a:lnTo>
                <a:lnTo>
                  <a:pt x="661565" y="1417207"/>
                </a:lnTo>
                <a:lnTo>
                  <a:pt x="710183" y="1418844"/>
                </a:lnTo>
                <a:lnTo>
                  <a:pt x="758802" y="1417207"/>
                </a:lnTo>
                <a:lnTo>
                  <a:pt x="806541" y="1412367"/>
                </a:lnTo>
                <a:lnTo>
                  <a:pt x="853297" y="1404430"/>
                </a:lnTo>
                <a:lnTo>
                  <a:pt x="898962" y="1393502"/>
                </a:lnTo>
                <a:lnTo>
                  <a:pt x="943431" y="1379687"/>
                </a:lnTo>
                <a:lnTo>
                  <a:pt x="986599" y="1363092"/>
                </a:lnTo>
                <a:lnTo>
                  <a:pt x="1028359" y="1343823"/>
                </a:lnTo>
                <a:lnTo>
                  <a:pt x="1068606" y="1321985"/>
                </a:lnTo>
                <a:lnTo>
                  <a:pt x="1107233" y="1297683"/>
                </a:lnTo>
                <a:lnTo>
                  <a:pt x="1144135" y="1271024"/>
                </a:lnTo>
                <a:lnTo>
                  <a:pt x="1179207" y="1242113"/>
                </a:lnTo>
                <a:lnTo>
                  <a:pt x="1212341" y="1211056"/>
                </a:lnTo>
                <a:lnTo>
                  <a:pt x="1243434" y="1177958"/>
                </a:lnTo>
                <a:lnTo>
                  <a:pt x="1272377" y="1142925"/>
                </a:lnTo>
                <a:lnTo>
                  <a:pt x="1299067" y="1106063"/>
                </a:lnTo>
                <a:lnTo>
                  <a:pt x="1323396" y="1067477"/>
                </a:lnTo>
                <a:lnTo>
                  <a:pt x="1345259" y="1027273"/>
                </a:lnTo>
                <a:lnTo>
                  <a:pt x="1364551" y="985557"/>
                </a:lnTo>
                <a:lnTo>
                  <a:pt x="1381165" y="942435"/>
                </a:lnTo>
                <a:lnTo>
                  <a:pt x="1394996" y="898011"/>
                </a:lnTo>
                <a:lnTo>
                  <a:pt x="1405937" y="852392"/>
                </a:lnTo>
                <a:lnTo>
                  <a:pt x="1413883" y="805684"/>
                </a:lnTo>
                <a:lnTo>
                  <a:pt x="1418729" y="757992"/>
                </a:lnTo>
                <a:lnTo>
                  <a:pt x="1420367" y="709422"/>
                </a:lnTo>
                <a:lnTo>
                  <a:pt x="1418729" y="660851"/>
                </a:lnTo>
                <a:lnTo>
                  <a:pt x="1413883" y="613159"/>
                </a:lnTo>
                <a:lnTo>
                  <a:pt x="1405937" y="566451"/>
                </a:lnTo>
                <a:lnTo>
                  <a:pt x="1394996" y="520832"/>
                </a:lnTo>
                <a:lnTo>
                  <a:pt x="1381165" y="476408"/>
                </a:lnTo>
                <a:lnTo>
                  <a:pt x="1364551" y="433286"/>
                </a:lnTo>
                <a:lnTo>
                  <a:pt x="1345259" y="391570"/>
                </a:lnTo>
                <a:lnTo>
                  <a:pt x="1323396" y="351366"/>
                </a:lnTo>
                <a:lnTo>
                  <a:pt x="1299067" y="312780"/>
                </a:lnTo>
                <a:lnTo>
                  <a:pt x="1272377" y="275918"/>
                </a:lnTo>
                <a:lnTo>
                  <a:pt x="1243434" y="240885"/>
                </a:lnTo>
                <a:lnTo>
                  <a:pt x="1212342" y="207787"/>
                </a:lnTo>
                <a:lnTo>
                  <a:pt x="1179207" y="176730"/>
                </a:lnTo>
                <a:lnTo>
                  <a:pt x="1144135" y="147819"/>
                </a:lnTo>
                <a:lnTo>
                  <a:pt x="1107233" y="121160"/>
                </a:lnTo>
                <a:lnTo>
                  <a:pt x="1068606" y="96858"/>
                </a:lnTo>
                <a:lnTo>
                  <a:pt x="1028359" y="75020"/>
                </a:lnTo>
                <a:lnTo>
                  <a:pt x="986599" y="55751"/>
                </a:lnTo>
                <a:lnTo>
                  <a:pt x="943431" y="39156"/>
                </a:lnTo>
                <a:lnTo>
                  <a:pt x="898962" y="25341"/>
                </a:lnTo>
                <a:lnTo>
                  <a:pt x="853297" y="14413"/>
                </a:lnTo>
                <a:lnTo>
                  <a:pt x="806541" y="6476"/>
                </a:lnTo>
                <a:lnTo>
                  <a:pt x="758802" y="1636"/>
                </a:lnTo>
                <a:lnTo>
                  <a:pt x="71018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10181843" y="1831848"/>
            <a:ext cx="1420495" cy="1419225"/>
          </a:xfrm>
          <a:custGeom>
            <a:avLst/>
            <a:gdLst/>
            <a:ahLst/>
            <a:cxnLst/>
            <a:rect l="l" t="t" r="r" b="b"/>
            <a:pathLst>
              <a:path w="1420495" h="1419225">
                <a:moveTo>
                  <a:pt x="710183" y="0"/>
                </a:moveTo>
                <a:lnTo>
                  <a:pt x="661565" y="1636"/>
                </a:lnTo>
                <a:lnTo>
                  <a:pt x="613826" y="6476"/>
                </a:lnTo>
                <a:lnTo>
                  <a:pt x="567070" y="14413"/>
                </a:lnTo>
                <a:lnTo>
                  <a:pt x="521405" y="25341"/>
                </a:lnTo>
                <a:lnTo>
                  <a:pt x="476936" y="39156"/>
                </a:lnTo>
                <a:lnTo>
                  <a:pt x="433768" y="55751"/>
                </a:lnTo>
                <a:lnTo>
                  <a:pt x="392008" y="75020"/>
                </a:lnTo>
                <a:lnTo>
                  <a:pt x="351761" y="96858"/>
                </a:lnTo>
                <a:lnTo>
                  <a:pt x="313134" y="121160"/>
                </a:lnTo>
                <a:lnTo>
                  <a:pt x="276232" y="147819"/>
                </a:lnTo>
                <a:lnTo>
                  <a:pt x="241160" y="176730"/>
                </a:lnTo>
                <a:lnTo>
                  <a:pt x="208025" y="207787"/>
                </a:lnTo>
                <a:lnTo>
                  <a:pt x="176933" y="240885"/>
                </a:lnTo>
                <a:lnTo>
                  <a:pt x="147990" y="275918"/>
                </a:lnTo>
                <a:lnTo>
                  <a:pt x="121300" y="312780"/>
                </a:lnTo>
                <a:lnTo>
                  <a:pt x="96971" y="351366"/>
                </a:lnTo>
                <a:lnTo>
                  <a:pt x="75108" y="391570"/>
                </a:lnTo>
                <a:lnTo>
                  <a:pt x="55816" y="433286"/>
                </a:lnTo>
                <a:lnTo>
                  <a:pt x="39202" y="476408"/>
                </a:lnTo>
                <a:lnTo>
                  <a:pt x="25371" y="520832"/>
                </a:lnTo>
                <a:lnTo>
                  <a:pt x="14430" y="566451"/>
                </a:lnTo>
                <a:lnTo>
                  <a:pt x="6484" y="613159"/>
                </a:lnTo>
                <a:lnTo>
                  <a:pt x="1638" y="660851"/>
                </a:lnTo>
                <a:lnTo>
                  <a:pt x="0" y="709422"/>
                </a:lnTo>
                <a:lnTo>
                  <a:pt x="1638" y="757992"/>
                </a:lnTo>
                <a:lnTo>
                  <a:pt x="6484" y="805684"/>
                </a:lnTo>
                <a:lnTo>
                  <a:pt x="14430" y="852392"/>
                </a:lnTo>
                <a:lnTo>
                  <a:pt x="25371" y="898011"/>
                </a:lnTo>
                <a:lnTo>
                  <a:pt x="39202" y="942435"/>
                </a:lnTo>
                <a:lnTo>
                  <a:pt x="55816" y="985557"/>
                </a:lnTo>
                <a:lnTo>
                  <a:pt x="75108" y="1027273"/>
                </a:lnTo>
                <a:lnTo>
                  <a:pt x="96971" y="1067477"/>
                </a:lnTo>
                <a:lnTo>
                  <a:pt x="121300" y="1106063"/>
                </a:lnTo>
                <a:lnTo>
                  <a:pt x="147990" y="1142925"/>
                </a:lnTo>
                <a:lnTo>
                  <a:pt x="176933" y="1177958"/>
                </a:lnTo>
                <a:lnTo>
                  <a:pt x="208025" y="1211056"/>
                </a:lnTo>
                <a:lnTo>
                  <a:pt x="241160" y="1242113"/>
                </a:lnTo>
                <a:lnTo>
                  <a:pt x="276232" y="1271024"/>
                </a:lnTo>
                <a:lnTo>
                  <a:pt x="313134" y="1297683"/>
                </a:lnTo>
                <a:lnTo>
                  <a:pt x="351761" y="1321985"/>
                </a:lnTo>
                <a:lnTo>
                  <a:pt x="392008" y="1343823"/>
                </a:lnTo>
                <a:lnTo>
                  <a:pt x="433768" y="1363092"/>
                </a:lnTo>
                <a:lnTo>
                  <a:pt x="476936" y="1379687"/>
                </a:lnTo>
                <a:lnTo>
                  <a:pt x="521405" y="1393502"/>
                </a:lnTo>
                <a:lnTo>
                  <a:pt x="567070" y="1404430"/>
                </a:lnTo>
                <a:lnTo>
                  <a:pt x="613826" y="1412367"/>
                </a:lnTo>
                <a:lnTo>
                  <a:pt x="661565" y="1417207"/>
                </a:lnTo>
                <a:lnTo>
                  <a:pt x="710183" y="1418844"/>
                </a:lnTo>
                <a:lnTo>
                  <a:pt x="758802" y="1417207"/>
                </a:lnTo>
                <a:lnTo>
                  <a:pt x="806541" y="1412367"/>
                </a:lnTo>
                <a:lnTo>
                  <a:pt x="853297" y="1404430"/>
                </a:lnTo>
                <a:lnTo>
                  <a:pt x="898962" y="1393502"/>
                </a:lnTo>
                <a:lnTo>
                  <a:pt x="943431" y="1379687"/>
                </a:lnTo>
                <a:lnTo>
                  <a:pt x="986599" y="1363092"/>
                </a:lnTo>
                <a:lnTo>
                  <a:pt x="1028359" y="1343823"/>
                </a:lnTo>
                <a:lnTo>
                  <a:pt x="1068606" y="1321985"/>
                </a:lnTo>
                <a:lnTo>
                  <a:pt x="1107233" y="1297683"/>
                </a:lnTo>
                <a:lnTo>
                  <a:pt x="1144135" y="1271024"/>
                </a:lnTo>
                <a:lnTo>
                  <a:pt x="1179207" y="1242113"/>
                </a:lnTo>
                <a:lnTo>
                  <a:pt x="1212341" y="1211056"/>
                </a:lnTo>
                <a:lnTo>
                  <a:pt x="1243434" y="1177958"/>
                </a:lnTo>
                <a:lnTo>
                  <a:pt x="1272377" y="1142925"/>
                </a:lnTo>
                <a:lnTo>
                  <a:pt x="1299067" y="1106063"/>
                </a:lnTo>
                <a:lnTo>
                  <a:pt x="1323396" y="1067477"/>
                </a:lnTo>
                <a:lnTo>
                  <a:pt x="1345259" y="1027273"/>
                </a:lnTo>
                <a:lnTo>
                  <a:pt x="1364551" y="985557"/>
                </a:lnTo>
                <a:lnTo>
                  <a:pt x="1381165" y="942435"/>
                </a:lnTo>
                <a:lnTo>
                  <a:pt x="1394996" y="898011"/>
                </a:lnTo>
                <a:lnTo>
                  <a:pt x="1405937" y="852392"/>
                </a:lnTo>
                <a:lnTo>
                  <a:pt x="1413883" y="805684"/>
                </a:lnTo>
                <a:lnTo>
                  <a:pt x="1418729" y="757992"/>
                </a:lnTo>
                <a:lnTo>
                  <a:pt x="1420367" y="709422"/>
                </a:lnTo>
                <a:lnTo>
                  <a:pt x="1418729" y="660851"/>
                </a:lnTo>
                <a:lnTo>
                  <a:pt x="1413883" y="613159"/>
                </a:lnTo>
                <a:lnTo>
                  <a:pt x="1405937" y="566451"/>
                </a:lnTo>
                <a:lnTo>
                  <a:pt x="1394996" y="520832"/>
                </a:lnTo>
                <a:lnTo>
                  <a:pt x="1381165" y="476408"/>
                </a:lnTo>
                <a:lnTo>
                  <a:pt x="1364551" y="433286"/>
                </a:lnTo>
                <a:lnTo>
                  <a:pt x="1345259" y="391570"/>
                </a:lnTo>
                <a:lnTo>
                  <a:pt x="1323396" y="351366"/>
                </a:lnTo>
                <a:lnTo>
                  <a:pt x="1299067" y="312780"/>
                </a:lnTo>
                <a:lnTo>
                  <a:pt x="1272377" y="275918"/>
                </a:lnTo>
                <a:lnTo>
                  <a:pt x="1243434" y="240885"/>
                </a:lnTo>
                <a:lnTo>
                  <a:pt x="1212342" y="207787"/>
                </a:lnTo>
                <a:lnTo>
                  <a:pt x="1179207" y="176730"/>
                </a:lnTo>
                <a:lnTo>
                  <a:pt x="1144135" y="147819"/>
                </a:lnTo>
                <a:lnTo>
                  <a:pt x="1107233" y="121160"/>
                </a:lnTo>
                <a:lnTo>
                  <a:pt x="1068606" y="96858"/>
                </a:lnTo>
                <a:lnTo>
                  <a:pt x="1028359" y="75020"/>
                </a:lnTo>
                <a:lnTo>
                  <a:pt x="986599" y="55751"/>
                </a:lnTo>
                <a:lnTo>
                  <a:pt x="943431" y="39156"/>
                </a:lnTo>
                <a:lnTo>
                  <a:pt x="898962" y="25341"/>
                </a:lnTo>
                <a:lnTo>
                  <a:pt x="853297" y="14413"/>
                </a:lnTo>
                <a:lnTo>
                  <a:pt x="806541" y="6476"/>
                </a:lnTo>
                <a:lnTo>
                  <a:pt x="758802" y="1636"/>
                </a:lnTo>
                <a:lnTo>
                  <a:pt x="710183" y="0"/>
                </a:lnTo>
                <a:close/>
              </a:path>
            </a:pathLst>
          </a:custGeom>
          <a:ln w="57150">
            <a:solidFill>
              <a:srgbClr val="2B2A2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12204192" y="1388363"/>
            <a:ext cx="4316095" cy="2306320"/>
          </a:xfrm>
          <a:custGeom>
            <a:avLst/>
            <a:gdLst/>
            <a:ahLst/>
            <a:cxnLst/>
            <a:rect l="l" t="t" r="r" b="b"/>
            <a:pathLst>
              <a:path w="4316094" h="2306320">
                <a:moveTo>
                  <a:pt x="4135627" y="0"/>
                </a:moveTo>
                <a:lnTo>
                  <a:pt x="180212" y="0"/>
                </a:lnTo>
                <a:lnTo>
                  <a:pt x="132379" y="6452"/>
                </a:lnTo>
                <a:lnTo>
                  <a:pt x="89351" y="24652"/>
                </a:lnTo>
                <a:lnTo>
                  <a:pt x="52863" y="52863"/>
                </a:lnTo>
                <a:lnTo>
                  <a:pt x="24652" y="89351"/>
                </a:lnTo>
                <a:lnTo>
                  <a:pt x="6452" y="132379"/>
                </a:lnTo>
                <a:lnTo>
                  <a:pt x="0" y="180212"/>
                </a:lnTo>
                <a:lnTo>
                  <a:pt x="0" y="2125599"/>
                </a:lnTo>
                <a:lnTo>
                  <a:pt x="6452" y="2173432"/>
                </a:lnTo>
                <a:lnTo>
                  <a:pt x="24652" y="2216460"/>
                </a:lnTo>
                <a:lnTo>
                  <a:pt x="52863" y="2252948"/>
                </a:lnTo>
                <a:lnTo>
                  <a:pt x="89351" y="2281159"/>
                </a:lnTo>
                <a:lnTo>
                  <a:pt x="132379" y="2299359"/>
                </a:lnTo>
                <a:lnTo>
                  <a:pt x="180212" y="2305811"/>
                </a:lnTo>
                <a:lnTo>
                  <a:pt x="4135627" y="2305811"/>
                </a:lnTo>
                <a:lnTo>
                  <a:pt x="4183514" y="2299359"/>
                </a:lnTo>
                <a:lnTo>
                  <a:pt x="4226578" y="2281159"/>
                </a:lnTo>
                <a:lnTo>
                  <a:pt x="4263088" y="2252948"/>
                </a:lnTo>
                <a:lnTo>
                  <a:pt x="4291311" y="2216460"/>
                </a:lnTo>
                <a:lnTo>
                  <a:pt x="4309515" y="2173432"/>
                </a:lnTo>
                <a:lnTo>
                  <a:pt x="4315967" y="2125599"/>
                </a:lnTo>
                <a:lnTo>
                  <a:pt x="4315967" y="180212"/>
                </a:lnTo>
                <a:lnTo>
                  <a:pt x="4309515" y="132379"/>
                </a:lnTo>
                <a:lnTo>
                  <a:pt x="4291311" y="89351"/>
                </a:lnTo>
                <a:lnTo>
                  <a:pt x="4263088" y="52863"/>
                </a:lnTo>
                <a:lnTo>
                  <a:pt x="4226578" y="24652"/>
                </a:lnTo>
                <a:lnTo>
                  <a:pt x="4183514" y="6452"/>
                </a:lnTo>
                <a:lnTo>
                  <a:pt x="413562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11193780" y="4695444"/>
            <a:ext cx="1419225" cy="1420495"/>
          </a:xfrm>
          <a:custGeom>
            <a:avLst/>
            <a:gdLst/>
            <a:ahLst/>
            <a:cxnLst/>
            <a:rect l="l" t="t" r="r" b="b"/>
            <a:pathLst>
              <a:path w="1419225" h="1420495">
                <a:moveTo>
                  <a:pt x="709422" y="0"/>
                </a:moveTo>
                <a:lnTo>
                  <a:pt x="660851" y="1638"/>
                </a:lnTo>
                <a:lnTo>
                  <a:pt x="613159" y="6484"/>
                </a:lnTo>
                <a:lnTo>
                  <a:pt x="566451" y="14430"/>
                </a:lnTo>
                <a:lnTo>
                  <a:pt x="520832" y="25371"/>
                </a:lnTo>
                <a:lnTo>
                  <a:pt x="476408" y="39202"/>
                </a:lnTo>
                <a:lnTo>
                  <a:pt x="433286" y="55816"/>
                </a:lnTo>
                <a:lnTo>
                  <a:pt x="391570" y="75108"/>
                </a:lnTo>
                <a:lnTo>
                  <a:pt x="351366" y="96971"/>
                </a:lnTo>
                <a:lnTo>
                  <a:pt x="312780" y="121300"/>
                </a:lnTo>
                <a:lnTo>
                  <a:pt x="275918" y="147990"/>
                </a:lnTo>
                <a:lnTo>
                  <a:pt x="240885" y="176933"/>
                </a:lnTo>
                <a:lnTo>
                  <a:pt x="207787" y="208025"/>
                </a:lnTo>
                <a:lnTo>
                  <a:pt x="176730" y="241160"/>
                </a:lnTo>
                <a:lnTo>
                  <a:pt x="147819" y="276232"/>
                </a:lnTo>
                <a:lnTo>
                  <a:pt x="121160" y="313134"/>
                </a:lnTo>
                <a:lnTo>
                  <a:pt x="96858" y="351761"/>
                </a:lnTo>
                <a:lnTo>
                  <a:pt x="75020" y="392008"/>
                </a:lnTo>
                <a:lnTo>
                  <a:pt x="55751" y="433768"/>
                </a:lnTo>
                <a:lnTo>
                  <a:pt x="39156" y="476936"/>
                </a:lnTo>
                <a:lnTo>
                  <a:pt x="25341" y="521405"/>
                </a:lnTo>
                <a:lnTo>
                  <a:pt x="14413" y="567070"/>
                </a:lnTo>
                <a:lnTo>
                  <a:pt x="6476" y="613826"/>
                </a:lnTo>
                <a:lnTo>
                  <a:pt x="1636" y="661565"/>
                </a:lnTo>
                <a:lnTo>
                  <a:pt x="0" y="710183"/>
                </a:lnTo>
                <a:lnTo>
                  <a:pt x="1636" y="758802"/>
                </a:lnTo>
                <a:lnTo>
                  <a:pt x="6476" y="806541"/>
                </a:lnTo>
                <a:lnTo>
                  <a:pt x="14413" y="853297"/>
                </a:lnTo>
                <a:lnTo>
                  <a:pt x="25341" y="898962"/>
                </a:lnTo>
                <a:lnTo>
                  <a:pt x="39156" y="943431"/>
                </a:lnTo>
                <a:lnTo>
                  <a:pt x="55751" y="986599"/>
                </a:lnTo>
                <a:lnTo>
                  <a:pt x="75020" y="1028359"/>
                </a:lnTo>
                <a:lnTo>
                  <a:pt x="96858" y="1068606"/>
                </a:lnTo>
                <a:lnTo>
                  <a:pt x="121160" y="1107233"/>
                </a:lnTo>
                <a:lnTo>
                  <a:pt x="147819" y="1144135"/>
                </a:lnTo>
                <a:lnTo>
                  <a:pt x="176730" y="1179207"/>
                </a:lnTo>
                <a:lnTo>
                  <a:pt x="207787" y="1212341"/>
                </a:lnTo>
                <a:lnTo>
                  <a:pt x="240885" y="1243434"/>
                </a:lnTo>
                <a:lnTo>
                  <a:pt x="275918" y="1272377"/>
                </a:lnTo>
                <a:lnTo>
                  <a:pt x="312780" y="1299067"/>
                </a:lnTo>
                <a:lnTo>
                  <a:pt x="351366" y="1323396"/>
                </a:lnTo>
                <a:lnTo>
                  <a:pt x="391570" y="1345259"/>
                </a:lnTo>
                <a:lnTo>
                  <a:pt x="433286" y="1364551"/>
                </a:lnTo>
                <a:lnTo>
                  <a:pt x="476408" y="1381165"/>
                </a:lnTo>
                <a:lnTo>
                  <a:pt x="520832" y="1394996"/>
                </a:lnTo>
                <a:lnTo>
                  <a:pt x="566451" y="1405937"/>
                </a:lnTo>
                <a:lnTo>
                  <a:pt x="613159" y="1413883"/>
                </a:lnTo>
                <a:lnTo>
                  <a:pt x="660851" y="1418729"/>
                </a:lnTo>
                <a:lnTo>
                  <a:pt x="709422" y="1420367"/>
                </a:lnTo>
                <a:lnTo>
                  <a:pt x="757992" y="1418729"/>
                </a:lnTo>
                <a:lnTo>
                  <a:pt x="805684" y="1413883"/>
                </a:lnTo>
                <a:lnTo>
                  <a:pt x="852392" y="1405937"/>
                </a:lnTo>
                <a:lnTo>
                  <a:pt x="898011" y="1394996"/>
                </a:lnTo>
                <a:lnTo>
                  <a:pt x="942435" y="1381165"/>
                </a:lnTo>
                <a:lnTo>
                  <a:pt x="985557" y="1364551"/>
                </a:lnTo>
                <a:lnTo>
                  <a:pt x="1027273" y="1345259"/>
                </a:lnTo>
                <a:lnTo>
                  <a:pt x="1067477" y="1323396"/>
                </a:lnTo>
                <a:lnTo>
                  <a:pt x="1106063" y="1299067"/>
                </a:lnTo>
                <a:lnTo>
                  <a:pt x="1142925" y="1272377"/>
                </a:lnTo>
                <a:lnTo>
                  <a:pt x="1177958" y="1243434"/>
                </a:lnTo>
                <a:lnTo>
                  <a:pt x="1211056" y="1212341"/>
                </a:lnTo>
                <a:lnTo>
                  <a:pt x="1242113" y="1179207"/>
                </a:lnTo>
                <a:lnTo>
                  <a:pt x="1271024" y="1144135"/>
                </a:lnTo>
                <a:lnTo>
                  <a:pt x="1297683" y="1107233"/>
                </a:lnTo>
                <a:lnTo>
                  <a:pt x="1321985" y="1068606"/>
                </a:lnTo>
                <a:lnTo>
                  <a:pt x="1343823" y="1028359"/>
                </a:lnTo>
                <a:lnTo>
                  <a:pt x="1363092" y="986599"/>
                </a:lnTo>
                <a:lnTo>
                  <a:pt x="1379687" y="943431"/>
                </a:lnTo>
                <a:lnTo>
                  <a:pt x="1393502" y="898962"/>
                </a:lnTo>
                <a:lnTo>
                  <a:pt x="1404430" y="853297"/>
                </a:lnTo>
                <a:lnTo>
                  <a:pt x="1412367" y="806541"/>
                </a:lnTo>
                <a:lnTo>
                  <a:pt x="1417207" y="758802"/>
                </a:lnTo>
                <a:lnTo>
                  <a:pt x="1418844" y="710183"/>
                </a:lnTo>
                <a:lnTo>
                  <a:pt x="1417207" y="661565"/>
                </a:lnTo>
                <a:lnTo>
                  <a:pt x="1412367" y="613826"/>
                </a:lnTo>
                <a:lnTo>
                  <a:pt x="1404430" y="567070"/>
                </a:lnTo>
                <a:lnTo>
                  <a:pt x="1393502" y="521405"/>
                </a:lnTo>
                <a:lnTo>
                  <a:pt x="1379687" y="476936"/>
                </a:lnTo>
                <a:lnTo>
                  <a:pt x="1363092" y="433768"/>
                </a:lnTo>
                <a:lnTo>
                  <a:pt x="1343823" y="392008"/>
                </a:lnTo>
                <a:lnTo>
                  <a:pt x="1321985" y="351761"/>
                </a:lnTo>
                <a:lnTo>
                  <a:pt x="1297683" y="313134"/>
                </a:lnTo>
                <a:lnTo>
                  <a:pt x="1271024" y="276232"/>
                </a:lnTo>
                <a:lnTo>
                  <a:pt x="1242113" y="241160"/>
                </a:lnTo>
                <a:lnTo>
                  <a:pt x="1211056" y="208025"/>
                </a:lnTo>
                <a:lnTo>
                  <a:pt x="1177958" y="176933"/>
                </a:lnTo>
                <a:lnTo>
                  <a:pt x="1142925" y="147990"/>
                </a:lnTo>
                <a:lnTo>
                  <a:pt x="1106063" y="121300"/>
                </a:lnTo>
                <a:lnTo>
                  <a:pt x="1067477" y="96971"/>
                </a:lnTo>
                <a:lnTo>
                  <a:pt x="1027273" y="75108"/>
                </a:lnTo>
                <a:lnTo>
                  <a:pt x="985557" y="55816"/>
                </a:lnTo>
                <a:lnTo>
                  <a:pt x="942435" y="39202"/>
                </a:lnTo>
                <a:lnTo>
                  <a:pt x="898011" y="25371"/>
                </a:lnTo>
                <a:lnTo>
                  <a:pt x="852392" y="14430"/>
                </a:lnTo>
                <a:lnTo>
                  <a:pt x="805684" y="6484"/>
                </a:lnTo>
                <a:lnTo>
                  <a:pt x="757992" y="1638"/>
                </a:lnTo>
                <a:lnTo>
                  <a:pt x="70942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11193780" y="4695444"/>
            <a:ext cx="1419225" cy="1420495"/>
          </a:xfrm>
          <a:custGeom>
            <a:avLst/>
            <a:gdLst/>
            <a:ahLst/>
            <a:cxnLst/>
            <a:rect l="l" t="t" r="r" b="b"/>
            <a:pathLst>
              <a:path w="1419225" h="1420495">
                <a:moveTo>
                  <a:pt x="709422" y="0"/>
                </a:moveTo>
                <a:lnTo>
                  <a:pt x="660851" y="1638"/>
                </a:lnTo>
                <a:lnTo>
                  <a:pt x="613159" y="6484"/>
                </a:lnTo>
                <a:lnTo>
                  <a:pt x="566451" y="14430"/>
                </a:lnTo>
                <a:lnTo>
                  <a:pt x="520832" y="25371"/>
                </a:lnTo>
                <a:lnTo>
                  <a:pt x="476408" y="39202"/>
                </a:lnTo>
                <a:lnTo>
                  <a:pt x="433286" y="55816"/>
                </a:lnTo>
                <a:lnTo>
                  <a:pt x="391570" y="75108"/>
                </a:lnTo>
                <a:lnTo>
                  <a:pt x="351366" y="96971"/>
                </a:lnTo>
                <a:lnTo>
                  <a:pt x="312780" y="121300"/>
                </a:lnTo>
                <a:lnTo>
                  <a:pt x="275918" y="147990"/>
                </a:lnTo>
                <a:lnTo>
                  <a:pt x="240885" y="176933"/>
                </a:lnTo>
                <a:lnTo>
                  <a:pt x="207787" y="208025"/>
                </a:lnTo>
                <a:lnTo>
                  <a:pt x="176730" y="241160"/>
                </a:lnTo>
                <a:lnTo>
                  <a:pt x="147819" y="276232"/>
                </a:lnTo>
                <a:lnTo>
                  <a:pt x="121160" y="313134"/>
                </a:lnTo>
                <a:lnTo>
                  <a:pt x="96858" y="351761"/>
                </a:lnTo>
                <a:lnTo>
                  <a:pt x="75020" y="392008"/>
                </a:lnTo>
                <a:lnTo>
                  <a:pt x="55751" y="433768"/>
                </a:lnTo>
                <a:lnTo>
                  <a:pt x="39156" y="476936"/>
                </a:lnTo>
                <a:lnTo>
                  <a:pt x="25341" y="521405"/>
                </a:lnTo>
                <a:lnTo>
                  <a:pt x="14413" y="567070"/>
                </a:lnTo>
                <a:lnTo>
                  <a:pt x="6476" y="613826"/>
                </a:lnTo>
                <a:lnTo>
                  <a:pt x="1636" y="661565"/>
                </a:lnTo>
                <a:lnTo>
                  <a:pt x="0" y="710183"/>
                </a:lnTo>
                <a:lnTo>
                  <a:pt x="1636" y="758802"/>
                </a:lnTo>
                <a:lnTo>
                  <a:pt x="6476" y="806541"/>
                </a:lnTo>
                <a:lnTo>
                  <a:pt x="14413" y="853297"/>
                </a:lnTo>
                <a:lnTo>
                  <a:pt x="25341" y="898962"/>
                </a:lnTo>
                <a:lnTo>
                  <a:pt x="39156" y="943431"/>
                </a:lnTo>
                <a:lnTo>
                  <a:pt x="55751" y="986599"/>
                </a:lnTo>
                <a:lnTo>
                  <a:pt x="75020" y="1028359"/>
                </a:lnTo>
                <a:lnTo>
                  <a:pt x="96858" y="1068606"/>
                </a:lnTo>
                <a:lnTo>
                  <a:pt x="121160" y="1107233"/>
                </a:lnTo>
                <a:lnTo>
                  <a:pt x="147819" y="1144135"/>
                </a:lnTo>
                <a:lnTo>
                  <a:pt x="176730" y="1179207"/>
                </a:lnTo>
                <a:lnTo>
                  <a:pt x="207787" y="1212341"/>
                </a:lnTo>
                <a:lnTo>
                  <a:pt x="240885" y="1243434"/>
                </a:lnTo>
                <a:lnTo>
                  <a:pt x="275918" y="1272377"/>
                </a:lnTo>
                <a:lnTo>
                  <a:pt x="312780" y="1299067"/>
                </a:lnTo>
                <a:lnTo>
                  <a:pt x="351366" y="1323396"/>
                </a:lnTo>
                <a:lnTo>
                  <a:pt x="391570" y="1345259"/>
                </a:lnTo>
                <a:lnTo>
                  <a:pt x="433286" y="1364551"/>
                </a:lnTo>
                <a:lnTo>
                  <a:pt x="476408" y="1381165"/>
                </a:lnTo>
                <a:lnTo>
                  <a:pt x="520832" y="1394996"/>
                </a:lnTo>
                <a:lnTo>
                  <a:pt x="566451" y="1405937"/>
                </a:lnTo>
                <a:lnTo>
                  <a:pt x="613159" y="1413883"/>
                </a:lnTo>
                <a:lnTo>
                  <a:pt x="660851" y="1418729"/>
                </a:lnTo>
                <a:lnTo>
                  <a:pt x="709422" y="1420367"/>
                </a:lnTo>
                <a:lnTo>
                  <a:pt x="757992" y="1418729"/>
                </a:lnTo>
                <a:lnTo>
                  <a:pt x="805684" y="1413883"/>
                </a:lnTo>
                <a:lnTo>
                  <a:pt x="852392" y="1405937"/>
                </a:lnTo>
                <a:lnTo>
                  <a:pt x="898011" y="1394996"/>
                </a:lnTo>
                <a:lnTo>
                  <a:pt x="942435" y="1381165"/>
                </a:lnTo>
                <a:lnTo>
                  <a:pt x="985557" y="1364551"/>
                </a:lnTo>
                <a:lnTo>
                  <a:pt x="1027273" y="1345259"/>
                </a:lnTo>
                <a:lnTo>
                  <a:pt x="1067477" y="1323396"/>
                </a:lnTo>
                <a:lnTo>
                  <a:pt x="1106063" y="1299067"/>
                </a:lnTo>
                <a:lnTo>
                  <a:pt x="1142925" y="1272377"/>
                </a:lnTo>
                <a:lnTo>
                  <a:pt x="1177958" y="1243434"/>
                </a:lnTo>
                <a:lnTo>
                  <a:pt x="1211056" y="1212341"/>
                </a:lnTo>
                <a:lnTo>
                  <a:pt x="1242113" y="1179207"/>
                </a:lnTo>
                <a:lnTo>
                  <a:pt x="1271024" y="1144135"/>
                </a:lnTo>
                <a:lnTo>
                  <a:pt x="1297683" y="1107233"/>
                </a:lnTo>
                <a:lnTo>
                  <a:pt x="1321985" y="1068606"/>
                </a:lnTo>
                <a:lnTo>
                  <a:pt x="1343823" y="1028359"/>
                </a:lnTo>
                <a:lnTo>
                  <a:pt x="1363092" y="986599"/>
                </a:lnTo>
                <a:lnTo>
                  <a:pt x="1379687" y="943431"/>
                </a:lnTo>
                <a:lnTo>
                  <a:pt x="1393502" y="898962"/>
                </a:lnTo>
                <a:lnTo>
                  <a:pt x="1404430" y="853297"/>
                </a:lnTo>
                <a:lnTo>
                  <a:pt x="1412367" y="806541"/>
                </a:lnTo>
                <a:lnTo>
                  <a:pt x="1417207" y="758802"/>
                </a:lnTo>
                <a:lnTo>
                  <a:pt x="1418844" y="710183"/>
                </a:lnTo>
                <a:lnTo>
                  <a:pt x="1417207" y="661565"/>
                </a:lnTo>
                <a:lnTo>
                  <a:pt x="1412367" y="613826"/>
                </a:lnTo>
                <a:lnTo>
                  <a:pt x="1404430" y="567070"/>
                </a:lnTo>
                <a:lnTo>
                  <a:pt x="1393502" y="521405"/>
                </a:lnTo>
                <a:lnTo>
                  <a:pt x="1379687" y="476936"/>
                </a:lnTo>
                <a:lnTo>
                  <a:pt x="1363092" y="433768"/>
                </a:lnTo>
                <a:lnTo>
                  <a:pt x="1343823" y="392008"/>
                </a:lnTo>
                <a:lnTo>
                  <a:pt x="1321985" y="351761"/>
                </a:lnTo>
                <a:lnTo>
                  <a:pt x="1297683" y="313134"/>
                </a:lnTo>
                <a:lnTo>
                  <a:pt x="1271024" y="276232"/>
                </a:lnTo>
                <a:lnTo>
                  <a:pt x="1242113" y="241160"/>
                </a:lnTo>
                <a:lnTo>
                  <a:pt x="1211056" y="208025"/>
                </a:lnTo>
                <a:lnTo>
                  <a:pt x="1177958" y="176933"/>
                </a:lnTo>
                <a:lnTo>
                  <a:pt x="1142925" y="147990"/>
                </a:lnTo>
                <a:lnTo>
                  <a:pt x="1106063" y="121300"/>
                </a:lnTo>
                <a:lnTo>
                  <a:pt x="1067477" y="96971"/>
                </a:lnTo>
                <a:lnTo>
                  <a:pt x="1027273" y="75108"/>
                </a:lnTo>
                <a:lnTo>
                  <a:pt x="985557" y="55816"/>
                </a:lnTo>
                <a:lnTo>
                  <a:pt x="942435" y="39202"/>
                </a:lnTo>
                <a:lnTo>
                  <a:pt x="898011" y="25371"/>
                </a:lnTo>
                <a:lnTo>
                  <a:pt x="852392" y="14430"/>
                </a:lnTo>
                <a:lnTo>
                  <a:pt x="805684" y="6484"/>
                </a:lnTo>
                <a:lnTo>
                  <a:pt x="757992" y="1638"/>
                </a:lnTo>
                <a:lnTo>
                  <a:pt x="709422" y="0"/>
                </a:lnTo>
                <a:close/>
              </a:path>
            </a:pathLst>
          </a:custGeom>
          <a:ln w="57150">
            <a:solidFill>
              <a:srgbClr val="2B2A2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bg object 22"/>
          <p:cNvSpPr/>
          <p:nvPr/>
        </p:nvSpPr>
        <p:spPr>
          <a:xfrm>
            <a:off x="13214604" y="4251959"/>
            <a:ext cx="4316095" cy="2307590"/>
          </a:xfrm>
          <a:custGeom>
            <a:avLst/>
            <a:gdLst/>
            <a:ahLst/>
            <a:cxnLst/>
            <a:rect l="l" t="t" r="r" b="b"/>
            <a:pathLst>
              <a:path w="4316094" h="2307590">
                <a:moveTo>
                  <a:pt x="4135628" y="0"/>
                </a:moveTo>
                <a:lnTo>
                  <a:pt x="180213" y="0"/>
                </a:lnTo>
                <a:lnTo>
                  <a:pt x="132379" y="6461"/>
                </a:lnTo>
                <a:lnTo>
                  <a:pt x="89351" y="24685"/>
                </a:lnTo>
                <a:lnTo>
                  <a:pt x="52863" y="52927"/>
                </a:lnTo>
                <a:lnTo>
                  <a:pt x="24652" y="89445"/>
                </a:lnTo>
                <a:lnTo>
                  <a:pt x="6452" y="132497"/>
                </a:lnTo>
                <a:lnTo>
                  <a:pt x="0" y="180339"/>
                </a:lnTo>
                <a:lnTo>
                  <a:pt x="0" y="2126995"/>
                </a:lnTo>
                <a:lnTo>
                  <a:pt x="6452" y="2174838"/>
                </a:lnTo>
                <a:lnTo>
                  <a:pt x="24652" y="2217890"/>
                </a:lnTo>
                <a:lnTo>
                  <a:pt x="52863" y="2254408"/>
                </a:lnTo>
                <a:lnTo>
                  <a:pt x="89351" y="2282650"/>
                </a:lnTo>
                <a:lnTo>
                  <a:pt x="132379" y="2300874"/>
                </a:lnTo>
                <a:lnTo>
                  <a:pt x="180213" y="2307336"/>
                </a:lnTo>
                <a:lnTo>
                  <a:pt x="4135628" y="2307336"/>
                </a:lnTo>
                <a:lnTo>
                  <a:pt x="4183514" y="2300874"/>
                </a:lnTo>
                <a:lnTo>
                  <a:pt x="4226578" y="2282650"/>
                </a:lnTo>
                <a:lnTo>
                  <a:pt x="4263088" y="2254408"/>
                </a:lnTo>
                <a:lnTo>
                  <a:pt x="4291311" y="2217890"/>
                </a:lnTo>
                <a:lnTo>
                  <a:pt x="4309515" y="2174838"/>
                </a:lnTo>
                <a:lnTo>
                  <a:pt x="4315967" y="2126995"/>
                </a:lnTo>
                <a:lnTo>
                  <a:pt x="4315967" y="180339"/>
                </a:lnTo>
                <a:lnTo>
                  <a:pt x="4309515" y="132497"/>
                </a:lnTo>
                <a:lnTo>
                  <a:pt x="4291311" y="89445"/>
                </a:lnTo>
                <a:lnTo>
                  <a:pt x="4263088" y="52927"/>
                </a:lnTo>
                <a:lnTo>
                  <a:pt x="4226578" y="24685"/>
                </a:lnTo>
                <a:lnTo>
                  <a:pt x="4183514" y="6461"/>
                </a:lnTo>
                <a:lnTo>
                  <a:pt x="413562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bg object 23"/>
          <p:cNvSpPr/>
          <p:nvPr/>
        </p:nvSpPr>
        <p:spPr>
          <a:xfrm>
            <a:off x="10181843" y="7554468"/>
            <a:ext cx="1420495" cy="1420495"/>
          </a:xfrm>
          <a:custGeom>
            <a:avLst/>
            <a:gdLst/>
            <a:ahLst/>
            <a:cxnLst/>
            <a:rect l="l" t="t" r="r" b="b"/>
            <a:pathLst>
              <a:path w="1420495" h="1420495">
                <a:moveTo>
                  <a:pt x="710183" y="0"/>
                </a:moveTo>
                <a:lnTo>
                  <a:pt x="661565" y="1638"/>
                </a:lnTo>
                <a:lnTo>
                  <a:pt x="613826" y="6484"/>
                </a:lnTo>
                <a:lnTo>
                  <a:pt x="567070" y="14430"/>
                </a:lnTo>
                <a:lnTo>
                  <a:pt x="521405" y="25371"/>
                </a:lnTo>
                <a:lnTo>
                  <a:pt x="476936" y="39202"/>
                </a:lnTo>
                <a:lnTo>
                  <a:pt x="433768" y="55816"/>
                </a:lnTo>
                <a:lnTo>
                  <a:pt x="392008" y="75108"/>
                </a:lnTo>
                <a:lnTo>
                  <a:pt x="351761" y="96971"/>
                </a:lnTo>
                <a:lnTo>
                  <a:pt x="313134" y="121300"/>
                </a:lnTo>
                <a:lnTo>
                  <a:pt x="276232" y="147990"/>
                </a:lnTo>
                <a:lnTo>
                  <a:pt x="241160" y="176933"/>
                </a:lnTo>
                <a:lnTo>
                  <a:pt x="208025" y="208025"/>
                </a:lnTo>
                <a:lnTo>
                  <a:pt x="176933" y="241160"/>
                </a:lnTo>
                <a:lnTo>
                  <a:pt x="147990" y="276232"/>
                </a:lnTo>
                <a:lnTo>
                  <a:pt x="121300" y="313134"/>
                </a:lnTo>
                <a:lnTo>
                  <a:pt x="96971" y="351761"/>
                </a:lnTo>
                <a:lnTo>
                  <a:pt x="75108" y="392008"/>
                </a:lnTo>
                <a:lnTo>
                  <a:pt x="55816" y="433768"/>
                </a:lnTo>
                <a:lnTo>
                  <a:pt x="39202" y="476936"/>
                </a:lnTo>
                <a:lnTo>
                  <a:pt x="25371" y="521405"/>
                </a:lnTo>
                <a:lnTo>
                  <a:pt x="14430" y="567070"/>
                </a:lnTo>
                <a:lnTo>
                  <a:pt x="6484" y="613826"/>
                </a:lnTo>
                <a:lnTo>
                  <a:pt x="1638" y="661565"/>
                </a:lnTo>
                <a:lnTo>
                  <a:pt x="0" y="710183"/>
                </a:lnTo>
                <a:lnTo>
                  <a:pt x="1638" y="758802"/>
                </a:lnTo>
                <a:lnTo>
                  <a:pt x="6484" y="806541"/>
                </a:lnTo>
                <a:lnTo>
                  <a:pt x="14430" y="853297"/>
                </a:lnTo>
                <a:lnTo>
                  <a:pt x="25371" y="898962"/>
                </a:lnTo>
                <a:lnTo>
                  <a:pt x="39202" y="943431"/>
                </a:lnTo>
                <a:lnTo>
                  <a:pt x="55816" y="986599"/>
                </a:lnTo>
                <a:lnTo>
                  <a:pt x="75108" y="1028359"/>
                </a:lnTo>
                <a:lnTo>
                  <a:pt x="96971" y="1068606"/>
                </a:lnTo>
                <a:lnTo>
                  <a:pt x="121300" y="1107233"/>
                </a:lnTo>
                <a:lnTo>
                  <a:pt x="147990" y="1144135"/>
                </a:lnTo>
                <a:lnTo>
                  <a:pt x="176933" y="1179207"/>
                </a:lnTo>
                <a:lnTo>
                  <a:pt x="208025" y="1212341"/>
                </a:lnTo>
                <a:lnTo>
                  <a:pt x="241160" y="1243434"/>
                </a:lnTo>
                <a:lnTo>
                  <a:pt x="276232" y="1272377"/>
                </a:lnTo>
                <a:lnTo>
                  <a:pt x="313134" y="1299067"/>
                </a:lnTo>
                <a:lnTo>
                  <a:pt x="351761" y="1323396"/>
                </a:lnTo>
                <a:lnTo>
                  <a:pt x="392008" y="1345259"/>
                </a:lnTo>
                <a:lnTo>
                  <a:pt x="433768" y="1364551"/>
                </a:lnTo>
                <a:lnTo>
                  <a:pt x="476936" y="1381165"/>
                </a:lnTo>
                <a:lnTo>
                  <a:pt x="521405" y="1394996"/>
                </a:lnTo>
                <a:lnTo>
                  <a:pt x="567070" y="1405937"/>
                </a:lnTo>
                <a:lnTo>
                  <a:pt x="613826" y="1413883"/>
                </a:lnTo>
                <a:lnTo>
                  <a:pt x="661565" y="1418729"/>
                </a:lnTo>
                <a:lnTo>
                  <a:pt x="710183" y="1420367"/>
                </a:lnTo>
                <a:lnTo>
                  <a:pt x="758802" y="1418729"/>
                </a:lnTo>
                <a:lnTo>
                  <a:pt x="806541" y="1413883"/>
                </a:lnTo>
                <a:lnTo>
                  <a:pt x="853297" y="1405937"/>
                </a:lnTo>
                <a:lnTo>
                  <a:pt x="898962" y="1394996"/>
                </a:lnTo>
                <a:lnTo>
                  <a:pt x="943431" y="1381165"/>
                </a:lnTo>
                <a:lnTo>
                  <a:pt x="986599" y="1364551"/>
                </a:lnTo>
                <a:lnTo>
                  <a:pt x="1028359" y="1345259"/>
                </a:lnTo>
                <a:lnTo>
                  <a:pt x="1068606" y="1323396"/>
                </a:lnTo>
                <a:lnTo>
                  <a:pt x="1107233" y="1299067"/>
                </a:lnTo>
                <a:lnTo>
                  <a:pt x="1144135" y="1272377"/>
                </a:lnTo>
                <a:lnTo>
                  <a:pt x="1179207" y="1243434"/>
                </a:lnTo>
                <a:lnTo>
                  <a:pt x="1212341" y="1212341"/>
                </a:lnTo>
                <a:lnTo>
                  <a:pt x="1243434" y="1179207"/>
                </a:lnTo>
                <a:lnTo>
                  <a:pt x="1272377" y="1144135"/>
                </a:lnTo>
                <a:lnTo>
                  <a:pt x="1299067" y="1107233"/>
                </a:lnTo>
                <a:lnTo>
                  <a:pt x="1323396" y="1068606"/>
                </a:lnTo>
                <a:lnTo>
                  <a:pt x="1345259" y="1028359"/>
                </a:lnTo>
                <a:lnTo>
                  <a:pt x="1364551" y="986599"/>
                </a:lnTo>
                <a:lnTo>
                  <a:pt x="1381165" y="943431"/>
                </a:lnTo>
                <a:lnTo>
                  <a:pt x="1394996" y="898962"/>
                </a:lnTo>
                <a:lnTo>
                  <a:pt x="1405937" y="853297"/>
                </a:lnTo>
                <a:lnTo>
                  <a:pt x="1413883" y="806541"/>
                </a:lnTo>
                <a:lnTo>
                  <a:pt x="1418729" y="758802"/>
                </a:lnTo>
                <a:lnTo>
                  <a:pt x="1420367" y="710183"/>
                </a:lnTo>
                <a:lnTo>
                  <a:pt x="1418729" y="661565"/>
                </a:lnTo>
                <a:lnTo>
                  <a:pt x="1413883" y="613826"/>
                </a:lnTo>
                <a:lnTo>
                  <a:pt x="1405937" y="567070"/>
                </a:lnTo>
                <a:lnTo>
                  <a:pt x="1394996" y="521405"/>
                </a:lnTo>
                <a:lnTo>
                  <a:pt x="1381165" y="476936"/>
                </a:lnTo>
                <a:lnTo>
                  <a:pt x="1364551" y="433768"/>
                </a:lnTo>
                <a:lnTo>
                  <a:pt x="1345259" y="392008"/>
                </a:lnTo>
                <a:lnTo>
                  <a:pt x="1323396" y="351761"/>
                </a:lnTo>
                <a:lnTo>
                  <a:pt x="1299067" y="313134"/>
                </a:lnTo>
                <a:lnTo>
                  <a:pt x="1272377" y="276232"/>
                </a:lnTo>
                <a:lnTo>
                  <a:pt x="1243434" y="241160"/>
                </a:lnTo>
                <a:lnTo>
                  <a:pt x="1212342" y="208025"/>
                </a:lnTo>
                <a:lnTo>
                  <a:pt x="1179207" y="176933"/>
                </a:lnTo>
                <a:lnTo>
                  <a:pt x="1144135" y="147990"/>
                </a:lnTo>
                <a:lnTo>
                  <a:pt x="1107233" y="121300"/>
                </a:lnTo>
                <a:lnTo>
                  <a:pt x="1068606" y="96971"/>
                </a:lnTo>
                <a:lnTo>
                  <a:pt x="1028359" y="75108"/>
                </a:lnTo>
                <a:lnTo>
                  <a:pt x="986599" y="55816"/>
                </a:lnTo>
                <a:lnTo>
                  <a:pt x="943431" y="39202"/>
                </a:lnTo>
                <a:lnTo>
                  <a:pt x="898962" y="25371"/>
                </a:lnTo>
                <a:lnTo>
                  <a:pt x="853297" y="14430"/>
                </a:lnTo>
                <a:lnTo>
                  <a:pt x="806541" y="6484"/>
                </a:lnTo>
                <a:lnTo>
                  <a:pt x="758802" y="1638"/>
                </a:lnTo>
                <a:lnTo>
                  <a:pt x="71018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bg object 24"/>
          <p:cNvSpPr/>
          <p:nvPr/>
        </p:nvSpPr>
        <p:spPr>
          <a:xfrm>
            <a:off x="10181843" y="7554468"/>
            <a:ext cx="1420495" cy="1420495"/>
          </a:xfrm>
          <a:custGeom>
            <a:avLst/>
            <a:gdLst/>
            <a:ahLst/>
            <a:cxnLst/>
            <a:rect l="l" t="t" r="r" b="b"/>
            <a:pathLst>
              <a:path w="1420495" h="1420495">
                <a:moveTo>
                  <a:pt x="710183" y="0"/>
                </a:moveTo>
                <a:lnTo>
                  <a:pt x="661565" y="1638"/>
                </a:lnTo>
                <a:lnTo>
                  <a:pt x="613826" y="6484"/>
                </a:lnTo>
                <a:lnTo>
                  <a:pt x="567070" y="14430"/>
                </a:lnTo>
                <a:lnTo>
                  <a:pt x="521405" y="25371"/>
                </a:lnTo>
                <a:lnTo>
                  <a:pt x="476936" y="39202"/>
                </a:lnTo>
                <a:lnTo>
                  <a:pt x="433768" y="55816"/>
                </a:lnTo>
                <a:lnTo>
                  <a:pt x="392008" y="75108"/>
                </a:lnTo>
                <a:lnTo>
                  <a:pt x="351761" y="96971"/>
                </a:lnTo>
                <a:lnTo>
                  <a:pt x="313134" y="121300"/>
                </a:lnTo>
                <a:lnTo>
                  <a:pt x="276232" y="147990"/>
                </a:lnTo>
                <a:lnTo>
                  <a:pt x="241160" y="176933"/>
                </a:lnTo>
                <a:lnTo>
                  <a:pt x="208025" y="208025"/>
                </a:lnTo>
                <a:lnTo>
                  <a:pt x="176933" y="241160"/>
                </a:lnTo>
                <a:lnTo>
                  <a:pt x="147990" y="276232"/>
                </a:lnTo>
                <a:lnTo>
                  <a:pt x="121300" y="313134"/>
                </a:lnTo>
                <a:lnTo>
                  <a:pt x="96971" y="351761"/>
                </a:lnTo>
                <a:lnTo>
                  <a:pt x="75108" y="392008"/>
                </a:lnTo>
                <a:lnTo>
                  <a:pt x="55816" y="433768"/>
                </a:lnTo>
                <a:lnTo>
                  <a:pt x="39202" y="476936"/>
                </a:lnTo>
                <a:lnTo>
                  <a:pt x="25371" y="521405"/>
                </a:lnTo>
                <a:lnTo>
                  <a:pt x="14430" y="567070"/>
                </a:lnTo>
                <a:lnTo>
                  <a:pt x="6484" y="613826"/>
                </a:lnTo>
                <a:lnTo>
                  <a:pt x="1638" y="661565"/>
                </a:lnTo>
                <a:lnTo>
                  <a:pt x="0" y="710183"/>
                </a:lnTo>
                <a:lnTo>
                  <a:pt x="1638" y="758802"/>
                </a:lnTo>
                <a:lnTo>
                  <a:pt x="6484" y="806541"/>
                </a:lnTo>
                <a:lnTo>
                  <a:pt x="14430" y="853297"/>
                </a:lnTo>
                <a:lnTo>
                  <a:pt x="25371" y="898962"/>
                </a:lnTo>
                <a:lnTo>
                  <a:pt x="39202" y="943431"/>
                </a:lnTo>
                <a:lnTo>
                  <a:pt x="55816" y="986599"/>
                </a:lnTo>
                <a:lnTo>
                  <a:pt x="75108" y="1028359"/>
                </a:lnTo>
                <a:lnTo>
                  <a:pt x="96971" y="1068606"/>
                </a:lnTo>
                <a:lnTo>
                  <a:pt x="121300" y="1107233"/>
                </a:lnTo>
                <a:lnTo>
                  <a:pt x="147990" y="1144135"/>
                </a:lnTo>
                <a:lnTo>
                  <a:pt x="176933" y="1179207"/>
                </a:lnTo>
                <a:lnTo>
                  <a:pt x="208025" y="1212341"/>
                </a:lnTo>
                <a:lnTo>
                  <a:pt x="241160" y="1243434"/>
                </a:lnTo>
                <a:lnTo>
                  <a:pt x="276232" y="1272377"/>
                </a:lnTo>
                <a:lnTo>
                  <a:pt x="313134" y="1299067"/>
                </a:lnTo>
                <a:lnTo>
                  <a:pt x="351761" y="1323396"/>
                </a:lnTo>
                <a:lnTo>
                  <a:pt x="392008" y="1345259"/>
                </a:lnTo>
                <a:lnTo>
                  <a:pt x="433768" y="1364551"/>
                </a:lnTo>
                <a:lnTo>
                  <a:pt x="476936" y="1381165"/>
                </a:lnTo>
                <a:lnTo>
                  <a:pt x="521405" y="1394996"/>
                </a:lnTo>
                <a:lnTo>
                  <a:pt x="567070" y="1405937"/>
                </a:lnTo>
                <a:lnTo>
                  <a:pt x="613826" y="1413883"/>
                </a:lnTo>
                <a:lnTo>
                  <a:pt x="661565" y="1418729"/>
                </a:lnTo>
                <a:lnTo>
                  <a:pt x="710183" y="1420367"/>
                </a:lnTo>
                <a:lnTo>
                  <a:pt x="758802" y="1418729"/>
                </a:lnTo>
                <a:lnTo>
                  <a:pt x="806541" y="1413883"/>
                </a:lnTo>
                <a:lnTo>
                  <a:pt x="853297" y="1405937"/>
                </a:lnTo>
                <a:lnTo>
                  <a:pt x="898962" y="1394996"/>
                </a:lnTo>
                <a:lnTo>
                  <a:pt x="943431" y="1381165"/>
                </a:lnTo>
                <a:lnTo>
                  <a:pt x="986599" y="1364551"/>
                </a:lnTo>
                <a:lnTo>
                  <a:pt x="1028359" y="1345259"/>
                </a:lnTo>
                <a:lnTo>
                  <a:pt x="1068606" y="1323396"/>
                </a:lnTo>
                <a:lnTo>
                  <a:pt x="1107233" y="1299067"/>
                </a:lnTo>
                <a:lnTo>
                  <a:pt x="1144135" y="1272377"/>
                </a:lnTo>
                <a:lnTo>
                  <a:pt x="1179207" y="1243434"/>
                </a:lnTo>
                <a:lnTo>
                  <a:pt x="1212341" y="1212341"/>
                </a:lnTo>
                <a:lnTo>
                  <a:pt x="1243434" y="1179207"/>
                </a:lnTo>
                <a:lnTo>
                  <a:pt x="1272377" y="1144135"/>
                </a:lnTo>
                <a:lnTo>
                  <a:pt x="1299067" y="1107233"/>
                </a:lnTo>
                <a:lnTo>
                  <a:pt x="1323396" y="1068606"/>
                </a:lnTo>
                <a:lnTo>
                  <a:pt x="1345259" y="1028359"/>
                </a:lnTo>
                <a:lnTo>
                  <a:pt x="1364551" y="986599"/>
                </a:lnTo>
                <a:lnTo>
                  <a:pt x="1381165" y="943431"/>
                </a:lnTo>
                <a:lnTo>
                  <a:pt x="1394996" y="898962"/>
                </a:lnTo>
                <a:lnTo>
                  <a:pt x="1405937" y="853297"/>
                </a:lnTo>
                <a:lnTo>
                  <a:pt x="1413883" y="806541"/>
                </a:lnTo>
                <a:lnTo>
                  <a:pt x="1418729" y="758802"/>
                </a:lnTo>
                <a:lnTo>
                  <a:pt x="1420367" y="710183"/>
                </a:lnTo>
                <a:lnTo>
                  <a:pt x="1418729" y="661565"/>
                </a:lnTo>
                <a:lnTo>
                  <a:pt x="1413883" y="613826"/>
                </a:lnTo>
                <a:lnTo>
                  <a:pt x="1405937" y="567070"/>
                </a:lnTo>
                <a:lnTo>
                  <a:pt x="1394996" y="521405"/>
                </a:lnTo>
                <a:lnTo>
                  <a:pt x="1381165" y="476936"/>
                </a:lnTo>
                <a:lnTo>
                  <a:pt x="1364551" y="433768"/>
                </a:lnTo>
                <a:lnTo>
                  <a:pt x="1345259" y="392008"/>
                </a:lnTo>
                <a:lnTo>
                  <a:pt x="1323396" y="351761"/>
                </a:lnTo>
                <a:lnTo>
                  <a:pt x="1299067" y="313134"/>
                </a:lnTo>
                <a:lnTo>
                  <a:pt x="1272377" y="276232"/>
                </a:lnTo>
                <a:lnTo>
                  <a:pt x="1243434" y="241160"/>
                </a:lnTo>
                <a:lnTo>
                  <a:pt x="1212342" y="208025"/>
                </a:lnTo>
                <a:lnTo>
                  <a:pt x="1179207" y="176933"/>
                </a:lnTo>
                <a:lnTo>
                  <a:pt x="1144135" y="147990"/>
                </a:lnTo>
                <a:lnTo>
                  <a:pt x="1107233" y="121300"/>
                </a:lnTo>
                <a:lnTo>
                  <a:pt x="1068606" y="96971"/>
                </a:lnTo>
                <a:lnTo>
                  <a:pt x="1028359" y="75108"/>
                </a:lnTo>
                <a:lnTo>
                  <a:pt x="986599" y="55816"/>
                </a:lnTo>
                <a:lnTo>
                  <a:pt x="943431" y="39202"/>
                </a:lnTo>
                <a:lnTo>
                  <a:pt x="898962" y="25371"/>
                </a:lnTo>
                <a:lnTo>
                  <a:pt x="853297" y="14430"/>
                </a:lnTo>
                <a:lnTo>
                  <a:pt x="806541" y="6484"/>
                </a:lnTo>
                <a:lnTo>
                  <a:pt x="758802" y="1638"/>
                </a:lnTo>
                <a:lnTo>
                  <a:pt x="710183" y="0"/>
                </a:lnTo>
                <a:close/>
              </a:path>
            </a:pathLst>
          </a:custGeom>
          <a:ln w="57150">
            <a:solidFill>
              <a:srgbClr val="2B2A2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bg object 25"/>
          <p:cNvSpPr/>
          <p:nvPr/>
        </p:nvSpPr>
        <p:spPr>
          <a:xfrm>
            <a:off x="12204192" y="7110983"/>
            <a:ext cx="4316095" cy="2307590"/>
          </a:xfrm>
          <a:custGeom>
            <a:avLst/>
            <a:gdLst/>
            <a:ahLst/>
            <a:cxnLst/>
            <a:rect l="l" t="t" r="r" b="b"/>
            <a:pathLst>
              <a:path w="4316094" h="2307590">
                <a:moveTo>
                  <a:pt x="4135627" y="0"/>
                </a:moveTo>
                <a:lnTo>
                  <a:pt x="180212" y="0"/>
                </a:lnTo>
                <a:lnTo>
                  <a:pt x="132379" y="6461"/>
                </a:lnTo>
                <a:lnTo>
                  <a:pt x="89351" y="24685"/>
                </a:lnTo>
                <a:lnTo>
                  <a:pt x="52863" y="52927"/>
                </a:lnTo>
                <a:lnTo>
                  <a:pt x="24652" y="89445"/>
                </a:lnTo>
                <a:lnTo>
                  <a:pt x="6452" y="132497"/>
                </a:lnTo>
                <a:lnTo>
                  <a:pt x="0" y="180340"/>
                </a:lnTo>
                <a:lnTo>
                  <a:pt x="0" y="2127008"/>
                </a:lnTo>
                <a:lnTo>
                  <a:pt x="6452" y="2174867"/>
                </a:lnTo>
                <a:lnTo>
                  <a:pt x="24652" y="2217922"/>
                </a:lnTo>
                <a:lnTo>
                  <a:pt x="52863" y="2254434"/>
                </a:lnTo>
                <a:lnTo>
                  <a:pt x="89351" y="2282665"/>
                </a:lnTo>
                <a:lnTo>
                  <a:pt x="132379" y="2300878"/>
                </a:lnTo>
                <a:lnTo>
                  <a:pt x="180212" y="2307336"/>
                </a:lnTo>
                <a:lnTo>
                  <a:pt x="4135627" y="2307336"/>
                </a:lnTo>
                <a:lnTo>
                  <a:pt x="4183514" y="2300878"/>
                </a:lnTo>
                <a:lnTo>
                  <a:pt x="4226578" y="2282665"/>
                </a:lnTo>
                <a:lnTo>
                  <a:pt x="4263088" y="2254434"/>
                </a:lnTo>
                <a:lnTo>
                  <a:pt x="4291311" y="2217922"/>
                </a:lnTo>
                <a:lnTo>
                  <a:pt x="4309515" y="2174867"/>
                </a:lnTo>
                <a:lnTo>
                  <a:pt x="4315967" y="2127008"/>
                </a:lnTo>
                <a:lnTo>
                  <a:pt x="4315967" y="180340"/>
                </a:lnTo>
                <a:lnTo>
                  <a:pt x="4309515" y="132497"/>
                </a:lnTo>
                <a:lnTo>
                  <a:pt x="4291311" y="89445"/>
                </a:lnTo>
                <a:lnTo>
                  <a:pt x="4263088" y="52927"/>
                </a:lnTo>
                <a:lnTo>
                  <a:pt x="4226578" y="24685"/>
                </a:lnTo>
                <a:lnTo>
                  <a:pt x="4183514" y="6461"/>
                </a:lnTo>
                <a:lnTo>
                  <a:pt x="413562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bg object 26"/>
          <p:cNvSpPr/>
          <p:nvPr/>
        </p:nvSpPr>
        <p:spPr>
          <a:xfrm>
            <a:off x="11200638" y="3251453"/>
            <a:ext cx="626745" cy="1445260"/>
          </a:xfrm>
          <a:custGeom>
            <a:avLst/>
            <a:gdLst/>
            <a:ahLst/>
            <a:cxnLst/>
            <a:rect l="l" t="t" r="r" b="b"/>
            <a:pathLst>
              <a:path w="626745" h="1445260">
                <a:moveTo>
                  <a:pt x="0" y="0"/>
                </a:moveTo>
                <a:lnTo>
                  <a:pt x="626363" y="1444752"/>
                </a:lnTo>
              </a:path>
            </a:pathLst>
          </a:custGeom>
          <a:ln w="47625">
            <a:solidFill>
              <a:srgbClr val="2B2A2A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bg object 27"/>
          <p:cNvSpPr/>
          <p:nvPr/>
        </p:nvSpPr>
        <p:spPr>
          <a:xfrm>
            <a:off x="11057381" y="6116573"/>
            <a:ext cx="567055" cy="1438910"/>
          </a:xfrm>
          <a:custGeom>
            <a:avLst/>
            <a:gdLst/>
            <a:ahLst/>
            <a:cxnLst/>
            <a:rect l="l" t="t" r="r" b="b"/>
            <a:pathLst>
              <a:path w="567054" h="1438909">
                <a:moveTo>
                  <a:pt x="0" y="1438656"/>
                </a:moveTo>
                <a:lnTo>
                  <a:pt x="566927" y="0"/>
                </a:lnTo>
              </a:path>
            </a:pathLst>
          </a:custGeom>
          <a:ln w="47625">
            <a:solidFill>
              <a:srgbClr val="2B2A2A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bg object 28"/>
          <p:cNvSpPr/>
          <p:nvPr/>
        </p:nvSpPr>
        <p:spPr>
          <a:xfrm>
            <a:off x="11602973" y="2542794"/>
            <a:ext cx="601980" cy="0"/>
          </a:xfrm>
          <a:custGeom>
            <a:avLst/>
            <a:gdLst/>
            <a:ahLst/>
            <a:cxnLst/>
            <a:rect l="l" t="t" r="r" b="b"/>
            <a:pathLst>
              <a:path w="601979" h="0">
                <a:moveTo>
                  <a:pt x="0" y="0"/>
                </a:moveTo>
                <a:lnTo>
                  <a:pt x="601979" y="0"/>
                </a:lnTo>
              </a:path>
            </a:pathLst>
          </a:custGeom>
          <a:ln w="47625">
            <a:solidFill>
              <a:srgbClr val="2B2A2A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bg object 29"/>
          <p:cNvSpPr/>
          <p:nvPr/>
        </p:nvSpPr>
        <p:spPr>
          <a:xfrm>
            <a:off x="12613385" y="5380482"/>
            <a:ext cx="601980" cy="12700"/>
          </a:xfrm>
          <a:custGeom>
            <a:avLst/>
            <a:gdLst/>
            <a:ahLst/>
            <a:cxnLst/>
            <a:rect l="l" t="t" r="r" b="b"/>
            <a:pathLst>
              <a:path w="601980" h="12700">
                <a:moveTo>
                  <a:pt x="0" y="12191"/>
                </a:moveTo>
                <a:lnTo>
                  <a:pt x="601979" y="0"/>
                </a:lnTo>
              </a:path>
            </a:pathLst>
          </a:custGeom>
          <a:ln w="47625">
            <a:solidFill>
              <a:srgbClr val="2B2A2A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bg object 30"/>
          <p:cNvSpPr/>
          <p:nvPr/>
        </p:nvSpPr>
        <p:spPr>
          <a:xfrm>
            <a:off x="11602973" y="8279130"/>
            <a:ext cx="647700" cy="12700"/>
          </a:xfrm>
          <a:custGeom>
            <a:avLst/>
            <a:gdLst/>
            <a:ahLst/>
            <a:cxnLst/>
            <a:rect l="l" t="t" r="r" b="b"/>
            <a:pathLst>
              <a:path w="647700" h="12700">
                <a:moveTo>
                  <a:pt x="0" y="0"/>
                </a:moveTo>
                <a:lnTo>
                  <a:pt x="647700" y="12192"/>
                </a:lnTo>
              </a:path>
            </a:pathLst>
          </a:custGeom>
          <a:ln w="47625">
            <a:solidFill>
              <a:srgbClr val="2B2A2A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4753" y="502412"/>
            <a:ext cx="17149445" cy="16600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700" b="0" i="0">
                <a:solidFill>
                  <a:schemeClr val="tx1"/>
                </a:solidFill>
                <a:latin typeface="Noto Sans"/>
                <a:cs typeface="Noto San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50263" y="4003294"/>
            <a:ext cx="14888844" cy="41046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650" b="1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Relationship Id="rId3" Type="http://schemas.openxmlformats.org/officeDocument/2006/relationships/image" Target="../media/image18.png"/><Relationship Id="rId4" Type="http://schemas.openxmlformats.org/officeDocument/2006/relationships/image" Target="../media/image19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Relationship Id="rId3" Type="http://schemas.openxmlformats.org/officeDocument/2006/relationships/image" Target="../media/image23.png"/><Relationship Id="rId4" Type="http://schemas.openxmlformats.org/officeDocument/2006/relationships/hyperlink" Target="http://tinyurl.com/3v79kuzc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0" y="0"/>
            <a:ext cx="14457044" cy="10287000"/>
            <a:chOff x="0" y="0"/>
            <a:chExt cx="14457044" cy="10287000"/>
          </a:xfrm>
        </p:grpSpPr>
        <p:sp>
          <p:nvSpPr>
            <p:cNvPr id="4" name="object 4" descr=""/>
            <p:cNvSpPr/>
            <p:nvPr/>
          </p:nvSpPr>
          <p:spPr>
            <a:xfrm>
              <a:off x="0" y="0"/>
              <a:ext cx="11984355" cy="10287000"/>
            </a:xfrm>
            <a:custGeom>
              <a:avLst/>
              <a:gdLst/>
              <a:ahLst/>
              <a:cxnLst/>
              <a:rect l="l" t="t" r="r" b="b"/>
              <a:pathLst>
                <a:path w="11984355" h="10287000">
                  <a:moveTo>
                    <a:pt x="11984199" y="0"/>
                  </a:moveTo>
                  <a:lnTo>
                    <a:pt x="0" y="0"/>
                  </a:lnTo>
                  <a:lnTo>
                    <a:pt x="0" y="10286998"/>
                  </a:lnTo>
                  <a:lnTo>
                    <a:pt x="7222538" y="10286998"/>
                  </a:lnTo>
                  <a:lnTo>
                    <a:pt x="11984199" y="0"/>
                  </a:lnTo>
                  <a:close/>
                </a:path>
              </a:pathLst>
            </a:custGeom>
            <a:solidFill>
              <a:srgbClr val="FFFFFF">
                <a:alpha val="4470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4191000" y="3349752"/>
              <a:ext cx="9906000" cy="3587750"/>
            </a:xfrm>
            <a:custGeom>
              <a:avLst/>
              <a:gdLst/>
              <a:ahLst/>
              <a:cxnLst/>
              <a:rect l="l" t="t" r="r" b="b"/>
              <a:pathLst>
                <a:path w="9906000" h="3587750">
                  <a:moveTo>
                    <a:pt x="9906000" y="0"/>
                  </a:moveTo>
                  <a:lnTo>
                    <a:pt x="0" y="0"/>
                  </a:lnTo>
                  <a:lnTo>
                    <a:pt x="0" y="3587496"/>
                  </a:lnTo>
                  <a:lnTo>
                    <a:pt x="9906000" y="3587496"/>
                  </a:lnTo>
                  <a:lnTo>
                    <a:pt x="9906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851909" y="3149345"/>
              <a:ext cx="10586085" cy="4178935"/>
            </a:xfrm>
            <a:custGeom>
              <a:avLst/>
              <a:gdLst/>
              <a:ahLst/>
              <a:cxnLst/>
              <a:rect l="l" t="t" r="r" b="b"/>
              <a:pathLst>
                <a:path w="10586085" h="4178934">
                  <a:moveTo>
                    <a:pt x="62991" y="0"/>
                  </a:moveTo>
                  <a:lnTo>
                    <a:pt x="10522712" y="0"/>
                  </a:lnTo>
                  <a:lnTo>
                    <a:pt x="10535034" y="1216"/>
                  </a:lnTo>
                  <a:lnTo>
                    <a:pt x="10575149" y="28023"/>
                  </a:lnTo>
                  <a:lnTo>
                    <a:pt x="10585704" y="62992"/>
                  </a:lnTo>
                  <a:lnTo>
                    <a:pt x="10585704" y="4115816"/>
                  </a:lnTo>
                  <a:lnTo>
                    <a:pt x="10567289" y="4160392"/>
                  </a:lnTo>
                  <a:lnTo>
                    <a:pt x="10522712" y="4178807"/>
                  </a:lnTo>
                  <a:lnTo>
                    <a:pt x="62991" y="4178807"/>
                  </a:lnTo>
                  <a:lnTo>
                    <a:pt x="18414" y="4160392"/>
                  </a:lnTo>
                  <a:lnTo>
                    <a:pt x="0" y="4115816"/>
                  </a:lnTo>
                  <a:lnTo>
                    <a:pt x="0" y="62992"/>
                  </a:lnTo>
                  <a:lnTo>
                    <a:pt x="18414" y="18414"/>
                  </a:lnTo>
                  <a:lnTo>
                    <a:pt x="62991" y="0"/>
                  </a:lnTo>
                  <a:close/>
                </a:path>
              </a:pathLst>
            </a:custGeom>
            <a:ln w="38100">
              <a:solidFill>
                <a:srgbClr val="00425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7464932" y="3406597"/>
            <a:ext cx="3343910" cy="1017269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500" spc="-20">
                <a:latin typeface="Verdana"/>
                <a:cs typeface="Verdana"/>
              </a:rPr>
              <a:t>GLOBAL</a:t>
            </a:r>
            <a:endParaRPr sz="6500">
              <a:latin typeface="Verdana"/>
              <a:cs typeface="Verdana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043042" y="4182871"/>
            <a:ext cx="8184515" cy="10166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500" spc="-105">
                <a:latin typeface="Verdana"/>
                <a:cs typeface="Verdana"/>
              </a:rPr>
              <a:t>BARCODE</a:t>
            </a:r>
            <a:r>
              <a:rPr dirty="0" sz="6500" spc="-635">
                <a:latin typeface="Verdana"/>
                <a:cs typeface="Verdana"/>
              </a:rPr>
              <a:t> </a:t>
            </a:r>
            <a:r>
              <a:rPr dirty="0" sz="6500" spc="-90">
                <a:latin typeface="Verdana"/>
                <a:cs typeface="Verdana"/>
              </a:rPr>
              <a:t>SCANNER</a:t>
            </a:r>
            <a:endParaRPr sz="6500">
              <a:latin typeface="Verdana"/>
              <a:cs typeface="Verdan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4639183" y="4517769"/>
            <a:ext cx="8992870" cy="2227580"/>
          </a:xfrm>
          <a:prstGeom prst="rect">
            <a:avLst/>
          </a:prstGeom>
        </p:spPr>
        <p:txBody>
          <a:bodyPr wrap="square" lIns="0" tIns="45212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3560"/>
              </a:spcBef>
            </a:pPr>
            <a:r>
              <a:rPr dirty="0" sz="6500" spc="-145">
                <a:latin typeface="Verdana"/>
                <a:cs typeface="Verdana"/>
              </a:rPr>
              <a:t>MARKET</a:t>
            </a:r>
            <a:r>
              <a:rPr dirty="0" sz="6500" spc="-675">
                <a:latin typeface="Verdana"/>
                <a:cs typeface="Verdana"/>
              </a:rPr>
              <a:t> </a:t>
            </a:r>
            <a:r>
              <a:rPr dirty="0" sz="6500" spc="-145">
                <a:latin typeface="Verdana"/>
                <a:cs typeface="Verdana"/>
              </a:rPr>
              <a:t>REPORT</a:t>
            </a:r>
            <a:r>
              <a:rPr dirty="0" sz="6500" spc="-650">
                <a:latin typeface="Verdana"/>
                <a:cs typeface="Verdana"/>
              </a:rPr>
              <a:t> </a:t>
            </a:r>
            <a:r>
              <a:rPr dirty="0" sz="6500" spc="-330">
                <a:latin typeface="Verdana"/>
                <a:cs typeface="Verdana"/>
              </a:rPr>
              <a:t>2023</a:t>
            </a:r>
            <a:endParaRPr sz="6500">
              <a:latin typeface="Verdana"/>
              <a:cs typeface="Verdana"/>
            </a:endParaRPr>
          </a:p>
          <a:p>
            <a:pPr algn="ctr" marL="17145">
              <a:lnSpc>
                <a:spcPct val="100000"/>
              </a:lnSpc>
              <a:spcBef>
                <a:spcPts val="1875"/>
              </a:spcBef>
            </a:pPr>
            <a:r>
              <a:rPr dirty="0" sz="3500" spc="-10">
                <a:latin typeface="Arial"/>
                <a:cs typeface="Arial"/>
              </a:rPr>
              <a:t>Global,Regional,CountryAnalysis</a:t>
            </a:r>
            <a:endParaRPr sz="3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854963" y="2651760"/>
            <a:ext cx="7842884" cy="4983480"/>
          </a:xfrm>
          <a:custGeom>
            <a:avLst/>
            <a:gdLst/>
            <a:ahLst/>
            <a:cxnLst/>
            <a:rect l="l" t="t" r="r" b="b"/>
            <a:pathLst>
              <a:path w="7842884" h="4983480">
                <a:moveTo>
                  <a:pt x="7651369" y="0"/>
                </a:moveTo>
                <a:lnTo>
                  <a:pt x="191160" y="0"/>
                </a:lnTo>
                <a:lnTo>
                  <a:pt x="153692" y="3714"/>
                </a:lnTo>
                <a:lnTo>
                  <a:pt x="85104" y="32146"/>
                </a:lnTo>
                <a:lnTo>
                  <a:pt x="32120" y="85105"/>
                </a:lnTo>
                <a:lnTo>
                  <a:pt x="3707" y="153733"/>
                </a:lnTo>
                <a:lnTo>
                  <a:pt x="0" y="191262"/>
                </a:lnTo>
                <a:lnTo>
                  <a:pt x="0" y="4792218"/>
                </a:lnTo>
                <a:lnTo>
                  <a:pt x="14552" y="4865465"/>
                </a:lnTo>
                <a:lnTo>
                  <a:pt x="55994" y="4927473"/>
                </a:lnTo>
                <a:lnTo>
                  <a:pt x="118005" y="4968906"/>
                </a:lnTo>
                <a:lnTo>
                  <a:pt x="191160" y="4983480"/>
                </a:lnTo>
                <a:lnTo>
                  <a:pt x="7651369" y="4983480"/>
                </a:lnTo>
                <a:lnTo>
                  <a:pt x="7724505" y="4968906"/>
                </a:lnTo>
                <a:lnTo>
                  <a:pt x="7786496" y="4927473"/>
                </a:lnTo>
                <a:lnTo>
                  <a:pt x="7827930" y="4865465"/>
                </a:lnTo>
                <a:lnTo>
                  <a:pt x="7842504" y="4792218"/>
                </a:lnTo>
                <a:lnTo>
                  <a:pt x="7842504" y="191262"/>
                </a:lnTo>
                <a:lnTo>
                  <a:pt x="7827930" y="118014"/>
                </a:lnTo>
                <a:lnTo>
                  <a:pt x="7786496" y="56007"/>
                </a:lnTo>
                <a:lnTo>
                  <a:pt x="7724505" y="14573"/>
                </a:lnTo>
                <a:lnTo>
                  <a:pt x="765136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157729" y="2750261"/>
            <a:ext cx="4925695" cy="78867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5000" spc="-135">
                <a:latin typeface="Verdana"/>
                <a:cs typeface="Verdana"/>
              </a:rPr>
              <a:t>INTRODUCTION</a:t>
            </a:r>
            <a:endParaRPr sz="5000">
              <a:latin typeface="Verdana"/>
              <a:cs typeface="Verdan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055624" y="4269104"/>
            <a:ext cx="7436484" cy="26930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92710">
              <a:lnSpc>
                <a:spcPct val="116700"/>
              </a:lnSpc>
              <a:spcBef>
                <a:spcPts val="95"/>
              </a:spcBef>
            </a:pPr>
            <a:r>
              <a:rPr dirty="0" sz="3000" spc="-50">
                <a:latin typeface="Verdana"/>
                <a:cs typeface="Verdana"/>
              </a:rPr>
              <a:t>A</a:t>
            </a:r>
            <a:r>
              <a:rPr dirty="0" sz="3000" spc="-285">
                <a:latin typeface="Verdana"/>
                <a:cs typeface="Verdana"/>
              </a:rPr>
              <a:t> </a:t>
            </a:r>
            <a:r>
              <a:rPr dirty="0" sz="3000" spc="-20">
                <a:latin typeface="Verdana"/>
                <a:cs typeface="Verdana"/>
              </a:rPr>
              <a:t>barcode</a:t>
            </a:r>
            <a:r>
              <a:rPr dirty="0" sz="3000" spc="-315">
                <a:latin typeface="Verdana"/>
                <a:cs typeface="Verdana"/>
              </a:rPr>
              <a:t> </a:t>
            </a:r>
            <a:r>
              <a:rPr dirty="0" sz="3000" spc="-55">
                <a:latin typeface="Verdana"/>
                <a:cs typeface="Verdana"/>
              </a:rPr>
              <a:t>scanner</a:t>
            </a:r>
            <a:r>
              <a:rPr dirty="0" sz="3000" spc="-29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or</a:t>
            </a:r>
            <a:r>
              <a:rPr dirty="0" sz="3000" spc="-290">
                <a:latin typeface="Verdana"/>
                <a:cs typeface="Verdana"/>
              </a:rPr>
              <a:t> </a:t>
            </a:r>
            <a:r>
              <a:rPr dirty="0" sz="3000" spc="-150">
                <a:latin typeface="Verdana"/>
                <a:cs typeface="Verdana"/>
              </a:rPr>
              <a:t>a</a:t>
            </a:r>
            <a:r>
              <a:rPr dirty="0" sz="3000" spc="-295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device</a:t>
            </a:r>
            <a:r>
              <a:rPr dirty="0" sz="3000" spc="-310">
                <a:latin typeface="Verdana"/>
                <a:cs typeface="Verdana"/>
              </a:rPr>
              <a:t> </a:t>
            </a:r>
            <a:r>
              <a:rPr dirty="0" sz="3000" spc="-110">
                <a:latin typeface="Verdana"/>
                <a:cs typeface="Verdana"/>
              </a:rPr>
              <a:t>known</a:t>
            </a:r>
            <a:r>
              <a:rPr dirty="0" sz="3000" spc="-285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as </a:t>
            </a:r>
            <a:r>
              <a:rPr dirty="0" sz="3000" spc="-150">
                <a:latin typeface="Verdana"/>
                <a:cs typeface="Verdana"/>
              </a:rPr>
              <a:t>a</a:t>
            </a:r>
            <a:r>
              <a:rPr dirty="0" sz="3000" spc="-305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barcode</a:t>
            </a:r>
            <a:r>
              <a:rPr dirty="0" sz="3000" spc="-305">
                <a:latin typeface="Verdana"/>
                <a:cs typeface="Verdana"/>
              </a:rPr>
              <a:t> </a:t>
            </a:r>
            <a:r>
              <a:rPr dirty="0" sz="3000" spc="-60">
                <a:latin typeface="Verdana"/>
                <a:cs typeface="Verdana"/>
              </a:rPr>
              <a:t>reader</a:t>
            </a:r>
            <a:r>
              <a:rPr dirty="0" sz="3000" spc="-300">
                <a:latin typeface="Verdana"/>
                <a:cs typeface="Verdana"/>
              </a:rPr>
              <a:t> </a:t>
            </a:r>
            <a:r>
              <a:rPr dirty="0" sz="3000" spc="-60">
                <a:latin typeface="Verdana"/>
                <a:cs typeface="Verdana"/>
              </a:rPr>
              <a:t>is</a:t>
            </a:r>
            <a:r>
              <a:rPr dirty="0" sz="3000" spc="-305">
                <a:latin typeface="Verdana"/>
                <a:cs typeface="Verdana"/>
              </a:rPr>
              <a:t> </a:t>
            </a:r>
            <a:r>
              <a:rPr dirty="0" sz="3000" spc="-110">
                <a:latin typeface="Verdana"/>
                <a:cs typeface="Verdana"/>
              </a:rPr>
              <a:t>known</a:t>
            </a:r>
            <a:r>
              <a:rPr dirty="0" sz="3000" spc="-300">
                <a:latin typeface="Verdana"/>
                <a:cs typeface="Verdana"/>
              </a:rPr>
              <a:t> </a:t>
            </a:r>
            <a:r>
              <a:rPr dirty="0" sz="3000" spc="-110">
                <a:latin typeface="Verdana"/>
                <a:cs typeface="Verdana"/>
              </a:rPr>
              <a:t>as</a:t>
            </a:r>
            <a:r>
              <a:rPr dirty="0" sz="3000" spc="-295">
                <a:latin typeface="Verdana"/>
                <a:cs typeface="Verdana"/>
              </a:rPr>
              <a:t> </a:t>
            </a:r>
            <a:r>
              <a:rPr dirty="0" sz="3000" spc="-150">
                <a:latin typeface="Verdana"/>
                <a:cs typeface="Verdana"/>
              </a:rPr>
              <a:t>a</a:t>
            </a:r>
            <a:r>
              <a:rPr dirty="0" sz="3000" spc="-305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device </a:t>
            </a:r>
            <a:r>
              <a:rPr dirty="0" sz="3000" spc="-40">
                <a:latin typeface="Verdana"/>
                <a:cs typeface="Verdana"/>
              </a:rPr>
              <a:t>that</a:t>
            </a:r>
            <a:r>
              <a:rPr dirty="0" sz="3000" spc="-300">
                <a:latin typeface="Verdana"/>
                <a:cs typeface="Verdana"/>
              </a:rPr>
              <a:t> </a:t>
            </a:r>
            <a:r>
              <a:rPr dirty="0" sz="3000" spc="-35">
                <a:latin typeface="Verdana"/>
                <a:cs typeface="Verdana"/>
              </a:rPr>
              <a:t>captures</a:t>
            </a:r>
            <a:r>
              <a:rPr dirty="0" sz="3000" spc="-300">
                <a:latin typeface="Verdana"/>
                <a:cs typeface="Verdana"/>
              </a:rPr>
              <a:t> </a:t>
            </a:r>
            <a:r>
              <a:rPr dirty="0" sz="3000" spc="-65">
                <a:latin typeface="Verdana"/>
                <a:cs typeface="Verdana"/>
              </a:rPr>
              <a:t>and</a:t>
            </a:r>
            <a:r>
              <a:rPr dirty="0" sz="3000" spc="-285">
                <a:latin typeface="Verdana"/>
                <a:cs typeface="Verdana"/>
              </a:rPr>
              <a:t> </a:t>
            </a:r>
            <a:r>
              <a:rPr dirty="0" sz="3000" spc="-60">
                <a:latin typeface="Verdana"/>
                <a:cs typeface="Verdana"/>
              </a:rPr>
              <a:t>reads</a:t>
            </a:r>
            <a:r>
              <a:rPr dirty="0" sz="3000" spc="-285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information </a:t>
            </a:r>
            <a:r>
              <a:rPr dirty="0" sz="3000" spc="-25">
                <a:latin typeface="Verdana"/>
                <a:cs typeface="Verdana"/>
              </a:rPr>
              <a:t>from</a:t>
            </a:r>
            <a:r>
              <a:rPr dirty="0" sz="3000" spc="-285">
                <a:latin typeface="Verdana"/>
                <a:cs typeface="Verdana"/>
              </a:rPr>
              <a:t> </a:t>
            </a:r>
            <a:r>
              <a:rPr dirty="0" sz="3000" spc="-150">
                <a:latin typeface="Verdana"/>
                <a:cs typeface="Verdana"/>
              </a:rPr>
              <a:t>a</a:t>
            </a:r>
            <a:r>
              <a:rPr dirty="0" sz="3000" spc="-27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specific</a:t>
            </a:r>
            <a:r>
              <a:rPr dirty="0" sz="3000" spc="-28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barcode</a:t>
            </a:r>
            <a:r>
              <a:rPr dirty="0" sz="3000" spc="-315">
                <a:latin typeface="Verdana"/>
                <a:cs typeface="Verdana"/>
              </a:rPr>
              <a:t> </a:t>
            </a:r>
            <a:r>
              <a:rPr dirty="0" sz="3000" spc="-65">
                <a:latin typeface="Verdana"/>
                <a:cs typeface="Verdana"/>
              </a:rPr>
              <a:t>and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-65">
                <a:latin typeface="Verdana"/>
                <a:cs typeface="Verdana"/>
              </a:rPr>
              <a:t>transmits</a:t>
            </a:r>
            <a:r>
              <a:rPr dirty="0" sz="3000" spc="-320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it </a:t>
            </a:r>
            <a:r>
              <a:rPr dirty="0" sz="3000">
                <a:latin typeface="Verdana"/>
                <a:cs typeface="Verdana"/>
              </a:rPr>
              <a:t>to</a:t>
            </a:r>
            <a:r>
              <a:rPr dirty="0" sz="3000" spc="-295">
                <a:latin typeface="Verdana"/>
                <a:cs typeface="Verdana"/>
              </a:rPr>
              <a:t> </a:t>
            </a:r>
            <a:r>
              <a:rPr dirty="0" sz="3000" spc="-150">
                <a:latin typeface="Verdana"/>
                <a:cs typeface="Verdana"/>
              </a:rPr>
              <a:t>a</a:t>
            </a:r>
            <a:r>
              <a:rPr dirty="0" sz="3000" spc="-285">
                <a:latin typeface="Verdana"/>
                <a:cs typeface="Verdana"/>
              </a:rPr>
              <a:t> </a:t>
            </a:r>
            <a:r>
              <a:rPr dirty="0" sz="3000" spc="-20">
                <a:latin typeface="Verdana"/>
                <a:cs typeface="Verdana"/>
              </a:rPr>
              <a:t>computer</a:t>
            </a:r>
            <a:r>
              <a:rPr dirty="0" sz="3000" spc="-305">
                <a:latin typeface="Verdana"/>
                <a:cs typeface="Verdana"/>
              </a:rPr>
              <a:t> </a:t>
            </a:r>
            <a:r>
              <a:rPr dirty="0" sz="3000" spc="-40">
                <a:latin typeface="Verdana"/>
                <a:cs typeface="Verdana"/>
              </a:rPr>
              <a:t>that</a:t>
            </a:r>
            <a:r>
              <a:rPr dirty="0" sz="3000" spc="-290">
                <a:latin typeface="Verdana"/>
                <a:cs typeface="Verdana"/>
              </a:rPr>
              <a:t> </a:t>
            </a:r>
            <a:r>
              <a:rPr dirty="0" sz="3000" spc="-60">
                <a:latin typeface="Verdana"/>
                <a:cs typeface="Verdana"/>
              </a:rPr>
              <a:t>is</a:t>
            </a:r>
            <a:r>
              <a:rPr dirty="0" sz="3000" spc="-29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connected</a:t>
            </a:r>
            <a:r>
              <a:rPr dirty="0" sz="3000" spc="-32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to</a:t>
            </a:r>
            <a:r>
              <a:rPr dirty="0" sz="3000" spc="-290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it.</a:t>
            </a:r>
            <a:endParaRPr sz="3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429747" y="2238197"/>
            <a:ext cx="916940" cy="47752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950" spc="75" b="1">
                <a:solidFill>
                  <a:srgbClr val="2B2A2A"/>
                </a:solidFill>
                <a:latin typeface="Gothic Uralic"/>
                <a:cs typeface="Gothic Uralic"/>
              </a:rPr>
              <a:t>2022</a:t>
            </a:r>
            <a:endParaRPr sz="2950">
              <a:latin typeface="Gothic Uralic"/>
              <a:cs typeface="Gothic Uralic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2475844" y="1648713"/>
            <a:ext cx="3684904" cy="143954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ts val="5395"/>
              </a:lnSpc>
              <a:spcBef>
                <a:spcPts val="135"/>
              </a:spcBef>
            </a:pPr>
            <a:r>
              <a:rPr dirty="0" sz="4550" spc="125" b="1">
                <a:solidFill>
                  <a:srgbClr val="2B2A2A"/>
                </a:solidFill>
                <a:latin typeface="Trebuchet MS"/>
                <a:cs typeface="Trebuchet MS"/>
              </a:rPr>
              <a:t>MARKET</a:t>
            </a:r>
            <a:r>
              <a:rPr dirty="0" sz="4550" spc="-175" b="1">
                <a:solidFill>
                  <a:srgbClr val="2B2A2A"/>
                </a:solidFill>
                <a:latin typeface="Trebuchet MS"/>
                <a:cs typeface="Trebuchet MS"/>
              </a:rPr>
              <a:t> </a:t>
            </a:r>
            <a:r>
              <a:rPr dirty="0" sz="4550" spc="175" b="1">
                <a:solidFill>
                  <a:srgbClr val="2B2A2A"/>
                </a:solidFill>
                <a:latin typeface="Trebuchet MS"/>
                <a:cs typeface="Trebuchet MS"/>
              </a:rPr>
              <a:t>SIZE</a:t>
            </a:r>
            <a:endParaRPr sz="4550">
              <a:latin typeface="Trebuchet MS"/>
              <a:cs typeface="Trebuchet MS"/>
            </a:endParaRPr>
          </a:p>
          <a:p>
            <a:pPr marL="323850">
              <a:lnSpc>
                <a:spcPts val="5695"/>
              </a:lnSpc>
            </a:pPr>
            <a:r>
              <a:rPr dirty="0" sz="4800" spc="470" b="0">
                <a:solidFill>
                  <a:srgbClr val="2B2A2A"/>
                </a:solidFill>
                <a:latin typeface="Yanone Kaffeesatz Thin"/>
                <a:cs typeface="Yanone Kaffeesatz Thin"/>
              </a:rPr>
              <a:t>8.78</a:t>
            </a:r>
            <a:r>
              <a:rPr dirty="0" sz="4800" spc="375" b="0">
                <a:solidFill>
                  <a:srgbClr val="2B2A2A"/>
                </a:solidFill>
                <a:latin typeface="Yanone Kaffeesatz Thin"/>
                <a:cs typeface="Yanone Kaffeesatz Thin"/>
              </a:rPr>
              <a:t> </a:t>
            </a:r>
            <a:r>
              <a:rPr dirty="0" sz="4800" spc="680" b="0">
                <a:solidFill>
                  <a:srgbClr val="2B2A2A"/>
                </a:solidFill>
                <a:latin typeface="Yanone Kaffeesatz Thin"/>
                <a:cs typeface="Yanone Kaffeesatz Thin"/>
              </a:rPr>
              <a:t>Billion</a:t>
            </a:r>
            <a:endParaRPr sz="4800">
              <a:latin typeface="Yanone Kaffeesatz Thin"/>
              <a:cs typeface="Yanone Kaffeesatz Thi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3842618" y="4490973"/>
            <a:ext cx="3037205" cy="143891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51435">
              <a:lnSpc>
                <a:spcPts val="5395"/>
              </a:lnSpc>
              <a:spcBef>
                <a:spcPts val="135"/>
              </a:spcBef>
            </a:pPr>
            <a:r>
              <a:rPr dirty="0" sz="4550" spc="110" b="1">
                <a:solidFill>
                  <a:srgbClr val="2B2A2A"/>
                </a:solidFill>
                <a:latin typeface="Trebuchet MS"/>
                <a:cs typeface="Trebuchet MS"/>
              </a:rPr>
              <a:t>FORECAST</a:t>
            </a:r>
            <a:endParaRPr sz="4550">
              <a:latin typeface="Trebuchet MS"/>
              <a:cs typeface="Trebuchet MS"/>
            </a:endParaRPr>
          </a:p>
          <a:p>
            <a:pPr marL="12700">
              <a:lnSpc>
                <a:spcPts val="5695"/>
              </a:lnSpc>
            </a:pPr>
            <a:r>
              <a:rPr dirty="0" sz="4800" spc="295" b="0">
                <a:solidFill>
                  <a:srgbClr val="2B2A2A"/>
                </a:solidFill>
                <a:latin typeface="Yanone Kaffeesatz Thin"/>
                <a:cs typeface="Yanone Kaffeesatz Thin"/>
              </a:rPr>
              <a:t>16.8</a:t>
            </a:r>
            <a:r>
              <a:rPr dirty="0" sz="4800" spc="380" b="0">
                <a:solidFill>
                  <a:srgbClr val="2B2A2A"/>
                </a:solidFill>
                <a:latin typeface="Yanone Kaffeesatz Thin"/>
                <a:cs typeface="Yanone Kaffeesatz Thin"/>
              </a:rPr>
              <a:t> </a:t>
            </a:r>
            <a:r>
              <a:rPr dirty="0" sz="4800" spc="680" b="0">
                <a:solidFill>
                  <a:srgbClr val="2B2A2A"/>
                </a:solidFill>
                <a:latin typeface="Yanone Kaffeesatz Thin"/>
                <a:cs typeface="Yanone Kaffeesatz Thin"/>
              </a:rPr>
              <a:t>Billion</a:t>
            </a:r>
            <a:endParaRPr sz="4800">
              <a:latin typeface="Yanone Kaffeesatz Thin"/>
              <a:cs typeface="Yanone Kaffeesatz Thi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3351890" y="7355840"/>
            <a:ext cx="1731010" cy="135953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ts val="5080"/>
              </a:lnSpc>
              <a:spcBef>
                <a:spcPts val="135"/>
              </a:spcBef>
            </a:pPr>
            <a:r>
              <a:rPr dirty="0" sz="4550" spc="-20" b="1">
                <a:solidFill>
                  <a:srgbClr val="2B2A2A"/>
                </a:solidFill>
                <a:latin typeface="Trebuchet MS"/>
                <a:cs typeface="Trebuchet MS"/>
              </a:rPr>
              <a:t>CAGR</a:t>
            </a:r>
            <a:endParaRPr sz="4550">
              <a:latin typeface="Trebuchet MS"/>
              <a:cs typeface="Trebuchet MS"/>
            </a:endParaRPr>
          </a:p>
          <a:p>
            <a:pPr marL="163195">
              <a:lnSpc>
                <a:spcPts val="5380"/>
              </a:lnSpc>
            </a:pPr>
            <a:r>
              <a:rPr dirty="0" sz="4800" spc="590" b="0">
                <a:solidFill>
                  <a:srgbClr val="2B2A2A"/>
                </a:solidFill>
                <a:latin typeface="Yanone Kaffeesatz Thin"/>
                <a:cs typeface="Yanone Kaffeesatz Thin"/>
              </a:rPr>
              <a:t>8.4</a:t>
            </a:r>
            <a:r>
              <a:rPr dirty="0" sz="4800" spc="380" b="0">
                <a:solidFill>
                  <a:srgbClr val="2B2A2A"/>
                </a:solidFill>
                <a:latin typeface="Yanone Kaffeesatz Thin"/>
                <a:cs typeface="Yanone Kaffeesatz Thin"/>
              </a:rPr>
              <a:t> </a:t>
            </a:r>
            <a:r>
              <a:rPr dirty="0" sz="4800" spc="475" b="0">
                <a:solidFill>
                  <a:srgbClr val="2B2A2A"/>
                </a:solidFill>
                <a:latin typeface="Yanone Kaffeesatz Thin"/>
                <a:cs typeface="Yanone Kaffeesatz Thin"/>
              </a:rPr>
              <a:t>%</a:t>
            </a:r>
            <a:endParaRPr sz="4800">
              <a:latin typeface="Yanone Kaffeesatz Thin"/>
              <a:cs typeface="Yanone Kaffeesatz Thi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475479" y="4719015"/>
            <a:ext cx="6539230" cy="11125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7100">
                <a:solidFill>
                  <a:srgbClr val="2B2A2A"/>
                </a:solidFill>
                <a:latin typeface="Verdana"/>
                <a:cs typeface="Verdana"/>
              </a:rPr>
              <a:t>KEY</a:t>
            </a:r>
            <a:r>
              <a:rPr dirty="0" sz="7100" spc="-340">
                <a:solidFill>
                  <a:srgbClr val="2B2A2A"/>
                </a:solidFill>
                <a:latin typeface="Verdana"/>
                <a:cs typeface="Verdana"/>
              </a:rPr>
              <a:t> </a:t>
            </a:r>
            <a:r>
              <a:rPr dirty="0" sz="7100" spc="-105">
                <a:solidFill>
                  <a:srgbClr val="2B2A2A"/>
                </a:solidFill>
                <a:latin typeface="Verdana"/>
                <a:cs typeface="Verdana"/>
              </a:rPr>
              <a:t>INSIGHTS</a:t>
            </a:r>
            <a:endParaRPr sz="7100">
              <a:latin typeface="Verdana"/>
              <a:cs typeface="Verdana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1439525" y="5109209"/>
            <a:ext cx="911225" cy="47752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950" spc="60" b="1">
                <a:solidFill>
                  <a:srgbClr val="2B2A2A"/>
                </a:solidFill>
                <a:latin typeface="Gothic Uralic"/>
                <a:cs typeface="Gothic Uralic"/>
              </a:rPr>
              <a:t>2030</a:t>
            </a:r>
            <a:endParaRPr sz="2950">
              <a:latin typeface="Gothic Uralic"/>
              <a:cs typeface="Gothic Uralic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0348976" y="7846821"/>
            <a:ext cx="1079500" cy="47752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950" spc="70" b="1">
                <a:solidFill>
                  <a:srgbClr val="2B2A2A"/>
                </a:solidFill>
                <a:latin typeface="Gothic Uralic"/>
                <a:cs typeface="Gothic Uralic"/>
              </a:rPr>
              <a:t>2023-</a:t>
            </a:r>
            <a:endParaRPr sz="2950">
              <a:latin typeface="Gothic Uralic"/>
              <a:cs typeface="Gothic Uralic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0432795" y="8140954"/>
            <a:ext cx="911225" cy="47752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950" spc="60" b="1">
                <a:solidFill>
                  <a:srgbClr val="2B2A2A"/>
                </a:solidFill>
                <a:latin typeface="Gothic Uralic"/>
                <a:cs typeface="Gothic Uralic"/>
              </a:rPr>
              <a:t>2030</a:t>
            </a:r>
            <a:endParaRPr sz="2950">
              <a:latin typeface="Gothic Uralic"/>
              <a:cs typeface="Gothic Uralic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74876" y="522731"/>
            <a:ext cx="14938375" cy="960119"/>
          </a:xfrm>
          <a:prstGeom prst="rect"/>
          <a:solidFill>
            <a:srgbClr val="00425A"/>
          </a:solidFill>
        </p:spPr>
        <p:txBody>
          <a:bodyPr wrap="square" lIns="0" tIns="24130" rIns="0" bIns="0" rtlCol="0" vert="horz">
            <a:spAutoFit/>
          </a:bodyPr>
          <a:lstStyle/>
          <a:p>
            <a:pPr marL="1159510">
              <a:lnSpc>
                <a:spcPct val="100000"/>
              </a:lnSpc>
              <a:spcBef>
                <a:spcPts val="190"/>
              </a:spcBef>
            </a:pPr>
            <a:r>
              <a:rPr dirty="0" sz="5250" spc="60">
                <a:solidFill>
                  <a:srgbClr val="FFFFFF"/>
                </a:solidFill>
                <a:latin typeface="Verdana"/>
                <a:cs typeface="Verdana"/>
              </a:rPr>
              <a:t>Revenue</a:t>
            </a:r>
            <a:r>
              <a:rPr dirty="0" sz="5250" spc="-2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5250" spc="10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525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5250">
                <a:solidFill>
                  <a:srgbClr val="FFFFFF"/>
                </a:solidFill>
                <a:latin typeface="Verdana"/>
                <a:cs typeface="Verdana"/>
              </a:rPr>
              <a:t>Share</a:t>
            </a:r>
            <a:r>
              <a:rPr dirty="0" sz="525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5250" spc="75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525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5250" spc="-10">
                <a:solidFill>
                  <a:srgbClr val="FFFFFF"/>
                </a:solidFill>
                <a:latin typeface="Verdana"/>
                <a:cs typeface="Verdana"/>
              </a:rPr>
              <a:t>Segments</a:t>
            </a:r>
            <a:endParaRPr sz="5250">
              <a:latin typeface="Verdana"/>
              <a:cs typeface="Verdan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8167243" y="1469262"/>
            <a:ext cx="1668780" cy="830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5250" spc="-90">
                <a:solidFill>
                  <a:srgbClr val="FFFFFF"/>
                </a:solidFill>
                <a:latin typeface="Verdana"/>
                <a:cs typeface="Verdana"/>
              </a:rPr>
              <a:t>2022</a:t>
            </a:r>
            <a:endParaRPr sz="5250">
              <a:latin typeface="Verdana"/>
              <a:cs typeface="Verdana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3227832" y="5454396"/>
            <a:ext cx="3771900" cy="1978660"/>
          </a:xfrm>
          <a:custGeom>
            <a:avLst/>
            <a:gdLst/>
            <a:ahLst/>
            <a:cxnLst/>
            <a:rect l="l" t="t" r="r" b="b"/>
            <a:pathLst>
              <a:path w="3771900" h="1978659">
                <a:moveTo>
                  <a:pt x="3493516" y="0"/>
                </a:moveTo>
                <a:lnTo>
                  <a:pt x="278383" y="0"/>
                </a:lnTo>
                <a:lnTo>
                  <a:pt x="233309" y="3656"/>
                </a:lnTo>
                <a:lnTo>
                  <a:pt x="190520" y="14237"/>
                </a:lnTo>
                <a:lnTo>
                  <a:pt x="150596" y="31162"/>
                </a:lnTo>
                <a:lnTo>
                  <a:pt x="114117" y="53852"/>
                </a:lnTo>
                <a:lnTo>
                  <a:pt x="81660" y="81724"/>
                </a:lnTo>
                <a:lnTo>
                  <a:pt x="53807" y="114199"/>
                </a:lnTo>
                <a:lnTo>
                  <a:pt x="31135" y="150696"/>
                </a:lnTo>
                <a:lnTo>
                  <a:pt x="14224" y="190634"/>
                </a:lnTo>
                <a:lnTo>
                  <a:pt x="3652" y="233432"/>
                </a:lnTo>
                <a:lnTo>
                  <a:pt x="0" y="278511"/>
                </a:lnTo>
                <a:lnTo>
                  <a:pt x="0" y="1699640"/>
                </a:lnTo>
                <a:lnTo>
                  <a:pt x="3652" y="1744719"/>
                </a:lnTo>
                <a:lnTo>
                  <a:pt x="14224" y="1787517"/>
                </a:lnTo>
                <a:lnTo>
                  <a:pt x="31135" y="1827455"/>
                </a:lnTo>
                <a:lnTo>
                  <a:pt x="53807" y="1863952"/>
                </a:lnTo>
                <a:lnTo>
                  <a:pt x="81661" y="1896427"/>
                </a:lnTo>
                <a:lnTo>
                  <a:pt x="114117" y="1924299"/>
                </a:lnTo>
                <a:lnTo>
                  <a:pt x="150596" y="1946989"/>
                </a:lnTo>
                <a:lnTo>
                  <a:pt x="190520" y="1963914"/>
                </a:lnTo>
                <a:lnTo>
                  <a:pt x="233309" y="1974495"/>
                </a:lnTo>
                <a:lnTo>
                  <a:pt x="278383" y="1978152"/>
                </a:lnTo>
                <a:lnTo>
                  <a:pt x="3493516" y="1978152"/>
                </a:lnTo>
                <a:lnTo>
                  <a:pt x="3538590" y="1974495"/>
                </a:lnTo>
                <a:lnTo>
                  <a:pt x="3581379" y="1963914"/>
                </a:lnTo>
                <a:lnTo>
                  <a:pt x="3621303" y="1946989"/>
                </a:lnTo>
                <a:lnTo>
                  <a:pt x="3657782" y="1924299"/>
                </a:lnTo>
                <a:lnTo>
                  <a:pt x="3690238" y="1896427"/>
                </a:lnTo>
                <a:lnTo>
                  <a:pt x="3718092" y="1863952"/>
                </a:lnTo>
                <a:lnTo>
                  <a:pt x="3740764" y="1827455"/>
                </a:lnTo>
                <a:lnTo>
                  <a:pt x="3757676" y="1787517"/>
                </a:lnTo>
                <a:lnTo>
                  <a:pt x="3768247" y="1744719"/>
                </a:lnTo>
                <a:lnTo>
                  <a:pt x="3771900" y="1699640"/>
                </a:lnTo>
                <a:lnTo>
                  <a:pt x="3771900" y="278511"/>
                </a:lnTo>
                <a:lnTo>
                  <a:pt x="3768247" y="233432"/>
                </a:lnTo>
                <a:lnTo>
                  <a:pt x="3757676" y="190634"/>
                </a:lnTo>
                <a:lnTo>
                  <a:pt x="3740764" y="150696"/>
                </a:lnTo>
                <a:lnTo>
                  <a:pt x="3718092" y="114199"/>
                </a:lnTo>
                <a:lnTo>
                  <a:pt x="3690239" y="81724"/>
                </a:lnTo>
                <a:lnTo>
                  <a:pt x="3657782" y="53852"/>
                </a:lnTo>
                <a:lnTo>
                  <a:pt x="3621303" y="31162"/>
                </a:lnTo>
                <a:lnTo>
                  <a:pt x="3581379" y="14237"/>
                </a:lnTo>
                <a:lnTo>
                  <a:pt x="3538590" y="3656"/>
                </a:lnTo>
                <a:lnTo>
                  <a:pt x="3493516" y="0"/>
                </a:lnTo>
                <a:close/>
              </a:path>
            </a:pathLst>
          </a:custGeom>
          <a:solidFill>
            <a:srgbClr val="FDE0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7257288" y="7025640"/>
            <a:ext cx="3771900" cy="1976755"/>
          </a:xfrm>
          <a:custGeom>
            <a:avLst/>
            <a:gdLst/>
            <a:ahLst/>
            <a:cxnLst/>
            <a:rect l="l" t="t" r="r" b="b"/>
            <a:pathLst>
              <a:path w="3771900" h="1976754">
                <a:moveTo>
                  <a:pt x="3493515" y="0"/>
                </a:moveTo>
                <a:lnTo>
                  <a:pt x="278383" y="0"/>
                </a:lnTo>
                <a:lnTo>
                  <a:pt x="233309" y="3652"/>
                </a:lnTo>
                <a:lnTo>
                  <a:pt x="190520" y="14222"/>
                </a:lnTo>
                <a:lnTo>
                  <a:pt x="150596" y="31131"/>
                </a:lnTo>
                <a:lnTo>
                  <a:pt x="114117" y="53799"/>
                </a:lnTo>
                <a:lnTo>
                  <a:pt x="81661" y="81645"/>
                </a:lnTo>
                <a:lnTo>
                  <a:pt x="53807" y="114089"/>
                </a:lnTo>
                <a:lnTo>
                  <a:pt x="31135" y="150553"/>
                </a:lnTo>
                <a:lnTo>
                  <a:pt x="14224" y="190455"/>
                </a:lnTo>
                <a:lnTo>
                  <a:pt x="3652" y="233216"/>
                </a:lnTo>
                <a:lnTo>
                  <a:pt x="0" y="278256"/>
                </a:lnTo>
                <a:lnTo>
                  <a:pt x="0" y="1698370"/>
                </a:lnTo>
                <a:lnTo>
                  <a:pt x="3652" y="1743411"/>
                </a:lnTo>
                <a:lnTo>
                  <a:pt x="14223" y="1786172"/>
                </a:lnTo>
                <a:lnTo>
                  <a:pt x="31135" y="1826074"/>
                </a:lnTo>
                <a:lnTo>
                  <a:pt x="53807" y="1862538"/>
                </a:lnTo>
                <a:lnTo>
                  <a:pt x="81660" y="1894982"/>
                </a:lnTo>
                <a:lnTo>
                  <a:pt x="114117" y="1922828"/>
                </a:lnTo>
                <a:lnTo>
                  <a:pt x="150596" y="1945496"/>
                </a:lnTo>
                <a:lnTo>
                  <a:pt x="190520" y="1962405"/>
                </a:lnTo>
                <a:lnTo>
                  <a:pt x="233309" y="1972975"/>
                </a:lnTo>
                <a:lnTo>
                  <a:pt x="278383" y="1976627"/>
                </a:lnTo>
                <a:lnTo>
                  <a:pt x="3493515" y="1976627"/>
                </a:lnTo>
                <a:lnTo>
                  <a:pt x="3538590" y="1972975"/>
                </a:lnTo>
                <a:lnTo>
                  <a:pt x="3581379" y="1962405"/>
                </a:lnTo>
                <a:lnTo>
                  <a:pt x="3621303" y="1945496"/>
                </a:lnTo>
                <a:lnTo>
                  <a:pt x="3657782" y="1922828"/>
                </a:lnTo>
                <a:lnTo>
                  <a:pt x="3690238" y="1894982"/>
                </a:lnTo>
                <a:lnTo>
                  <a:pt x="3718092" y="1862538"/>
                </a:lnTo>
                <a:lnTo>
                  <a:pt x="3740764" y="1826074"/>
                </a:lnTo>
                <a:lnTo>
                  <a:pt x="3757676" y="1786172"/>
                </a:lnTo>
                <a:lnTo>
                  <a:pt x="3768247" y="1743411"/>
                </a:lnTo>
                <a:lnTo>
                  <a:pt x="3771900" y="1698370"/>
                </a:lnTo>
                <a:lnTo>
                  <a:pt x="3771900" y="278256"/>
                </a:lnTo>
                <a:lnTo>
                  <a:pt x="3768247" y="233216"/>
                </a:lnTo>
                <a:lnTo>
                  <a:pt x="3757676" y="190455"/>
                </a:lnTo>
                <a:lnTo>
                  <a:pt x="3740764" y="150553"/>
                </a:lnTo>
                <a:lnTo>
                  <a:pt x="3718092" y="114089"/>
                </a:lnTo>
                <a:lnTo>
                  <a:pt x="3690238" y="81645"/>
                </a:lnTo>
                <a:lnTo>
                  <a:pt x="3657782" y="53799"/>
                </a:lnTo>
                <a:lnTo>
                  <a:pt x="3621303" y="31131"/>
                </a:lnTo>
                <a:lnTo>
                  <a:pt x="3581379" y="14222"/>
                </a:lnTo>
                <a:lnTo>
                  <a:pt x="3538590" y="3652"/>
                </a:lnTo>
                <a:lnTo>
                  <a:pt x="3493515" y="0"/>
                </a:lnTo>
                <a:close/>
              </a:path>
            </a:pathLst>
          </a:custGeom>
          <a:solidFill>
            <a:srgbClr val="2B2A2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8083295" y="5935979"/>
            <a:ext cx="2120265" cy="855344"/>
          </a:xfrm>
          <a:custGeom>
            <a:avLst/>
            <a:gdLst/>
            <a:ahLst/>
            <a:cxnLst/>
            <a:rect l="l" t="t" r="r" b="b"/>
            <a:pathLst>
              <a:path w="2120265" h="855345">
                <a:moveTo>
                  <a:pt x="1980692" y="0"/>
                </a:moveTo>
                <a:lnTo>
                  <a:pt x="139192" y="0"/>
                </a:lnTo>
                <a:lnTo>
                  <a:pt x="95260" y="7112"/>
                </a:lnTo>
                <a:lnTo>
                  <a:pt x="57058" y="26903"/>
                </a:lnTo>
                <a:lnTo>
                  <a:pt x="26903" y="57058"/>
                </a:lnTo>
                <a:lnTo>
                  <a:pt x="7111" y="95260"/>
                </a:lnTo>
                <a:lnTo>
                  <a:pt x="0" y="139192"/>
                </a:lnTo>
                <a:lnTo>
                  <a:pt x="0" y="715772"/>
                </a:lnTo>
                <a:lnTo>
                  <a:pt x="7111" y="759703"/>
                </a:lnTo>
                <a:lnTo>
                  <a:pt x="26903" y="797905"/>
                </a:lnTo>
                <a:lnTo>
                  <a:pt x="57058" y="828060"/>
                </a:lnTo>
                <a:lnTo>
                  <a:pt x="95260" y="847852"/>
                </a:lnTo>
                <a:lnTo>
                  <a:pt x="139192" y="854964"/>
                </a:lnTo>
                <a:lnTo>
                  <a:pt x="1980692" y="854964"/>
                </a:lnTo>
                <a:lnTo>
                  <a:pt x="2024623" y="847852"/>
                </a:lnTo>
                <a:lnTo>
                  <a:pt x="2062825" y="828060"/>
                </a:lnTo>
                <a:lnTo>
                  <a:pt x="2092980" y="797905"/>
                </a:lnTo>
                <a:lnTo>
                  <a:pt x="2112772" y="759703"/>
                </a:lnTo>
                <a:lnTo>
                  <a:pt x="2119883" y="715772"/>
                </a:lnTo>
                <a:lnTo>
                  <a:pt x="2119883" y="139192"/>
                </a:lnTo>
                <a:lnTo>
                  <a:pt x="2112772" y="95260"/>
                </a:lnTo>
                <a:lnTo>
                  <a:pt x="2092980" y="57058"/>
                </a:lnTo>
                <a:lnTo>
                  <a:pt x="2062825" y="26903"/>
                </a:lnTo>
                <a:lnTo>
                  <a:pt x="2024623" y="7112"/>
                </a:lnTo>
                <a:lnTo>
                  <a:pt x="1980692" y="0"/>
                </a:lnTo>
                <a:close/>
              </a:path>
            </a:pathLst>
          </a:custGeom>
          <a:solidFill>
            <a:srgbClr val="2B2A2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11286743" y="5454396"/>
            <a:ext cx="3771900" cy="1978660"/>
          </a:xfrm>
          <a:custGeom>
            <a:avLst/>
            <a:gdLst/>
            <a:ahLst/>
            <a:cxnLst/>
            <a:rect l="l" t="t" r="r" b="b"/>
            <a:pathLst>
              <a:path w="3771900" h="1978659">
                <a:moveTo>
                  <a:pt x="3493515" y="0"/>
                </a:moveTo>
                <a:lnTo>
                  <a:pt x="278383" y="0"/>
                </a:lnTo>
                <a:lnTo>
                  <a:pt x="233309" y="3656"/>
                </a:lnTo>
                <a:lnTo>
                  <a:pt x="190520" y="14237"/>
                </a:lnTo>
                <a:lnTo>
                  <a:pt x="150596" y="31162"/>
                </a:lnTo>
                <a:lnTo>
                  <a:pt x="114117" y="53852"/>
                </a:lnTo>
                <a:lnTo>
                  <a:pt x="81661" y="81724"/>
                </a:lnTo>
                <a:lnTo>
                  <a:pt x="53807" y="114199"/>
                </a:lnTo>
                <a:lnTo>
                  <a:pt x="31135" y="150696"/>
                </a:lnTo>
                <a:lnTo>
                  <a:pt x="14224" y="190634"/>
                </a:lnTo>
                <a:lnTo>
                  <a:pt x="3652" y="233432"/>
                </a:lnTo>
                <a:lnTo>
                  <a:pt x="0" y="278511"/>
                </a:lnTo>
                <a:lnTo>
                  <a:pt x="0" y="1699640"/>
                </a:lnTo>
                <a:lnTo>
                  <a:pt x="3652" y="1744719"/>
                </a:lnTo>
                <a:lnTo>
                  <a:pt x="14223" y="1787517"/>
                </a:lnTo>
                <a:lnTo>
                  <a:pt x="31135" y="1827455"/>
                </a:lnTo>
                <a:lnTo>
                  <a:pt x="53807" y="1863952"/>
                </a:lnTo>
                <a:lnTo>
                  <a:pt x="81660" y="1896427"/>
                </a:lnTo>
                <a:lnTo>
                  <a:pt x="114117" y="1924299"/>
                </a:lnTo>
                <a:lnTo>
                  <a:pt x="150596" y="1946989"/>
                </a:lnTo>
                <a:lnTo>
                  <a:pt x="190520" y="1963914"/>
                </a:lnTo>
                <a:lnTo>
                  <a:pt x="233309" y="1974495"/>
                </a:lnTo>
                <a:lnTo>
                  <a:pt x="278383" y="1978152"/>
                </a:lnTo>
                <a:lnTo>
                  <a:pt x="3493515" y="1978152"/>
                </a:lnTo>
                <a:lnTo>
                  <a:pt x="3538590" y="1974495"/>
                </a:lnTo>
                <a:lnTo>
                  <a:pt x="3581379" y="1963914"/>
                </a:lnTo>
                <a:lnTo>
                  <a:pt x="3621303" y="1946989"/>
                </a:lnTo>
                <a:lnTo>
                  <a:pt x="3657782" y="1924299"/>
                </a:lnTo>
                <a:lnTo>
                  <a:pt x="3690238" y="1896427"/>
                </a:lnTo>
                <a:lnTo>
                  <a:pt x="3718092" y="1863952"/>
                </a:lnTo>
                <a:lnTo>
                  <a:pt x="3740764" y="1827455"/>
                </a:lnTo>
                <a:lnTo>
                  <a:pt x="3757675" y="1787517"/>
                </a:lnTo>
                <a:lnTo>
                  <a:pt x="3768247" y="1744719"/>
                </a:lnTo>
                <a:lnTo>
                  <a:pt x="3771900" y="1699640"/>
                </a:lnTo>
                <a:lnTo>
                  <a:pt x="3771900" y="278511"/>
                </a:lnTo>
                <a:lnTo>
                  <a:pt x="3768247" y="233432"/>
                </a:lnTo>
                <a:lnTo>
                  <a:pt x="3757675" y="190634"/>
                </a:lnTo>
                <a:lnTo>
                  <a:pt x="3740764" y="150696"/>
                </a:lnTo>
                <a:lnTo>
                  <a:pt x="3718092" y="114199"/>
                </a:lnTo>
                <a:lnTo>
                  <a:pt x="3690238" y="81724"/>
                </a:lnTo>
                <a:lnTo>
                  <a:pt x="3657782" y="53852"/>
                </a:lnTo>
                <a:lnTo>
                  <a:pt x="3621303" y="31162"/>
                </a:lnTo>
                <a:lnTo>
                  <a:pt x="3581379" y="14237"/>
                </a:lnTo>
                <a:lnTo>
                  <a:pt x="3538590" y="3656"/>
                </a:lnTo>
                <a:lnTo>
                  <a:pt x="3493515" y="0"/>
                </a:lnTo>
                <a:close/>
              </a:path>
            </a:pathLst>
          </a:custGeom>
          <a:solidFill>
            <a:srgbClr val="FDE034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9" name="object 9" descr=""/>
          <p:cNvGrpSpPr/>
          <p:nvPr/>
        </p:nvGrpSpPr>
        <p:grpSpPr>
          <a:xfrm>
            <a:off x="4053840" y="2892551"/>
            <a:ext cx="10179050" cy="2811780"/>
            <a:chOff x="4053840" y="2892551"/>
            <a:chExt cx="10179050" cy="2811780"/>
          </a:xfrm>
        </p:grpSpPr>
        <p:sp>
          <p:nvSpPr>
            <p:cNvPr id="10" name="object 10" descr=""/>
            <p:cNvSpPr/>
            <p:nvPr/>
          </p:nvSpPr>
          <p:spPr>
            <a:xfrm>
              <a:off x="4053840" y="2892551"/>
              <a:ext cx="2120265" cy="2327275"/>
            </a:xfrm>
            <a:custGeom>
              <a:avLst/>
              <a:gdLst/>
              <a:ahLst/>
              <a:cxnLst/>
              <a:rect l="l" t="t" r="r" b="b"/>
              <a:pathLst>
                <a:path w="2120265" h="2327275">
                  <a:moveTo>
                    <a:pt x="1679448" y="620268"/>
                  </a:moveTo>
                  <a:lnTo>
                    <a:pt x="1677581" y="571804"/>
                  </a:lnTo>
                  <a:lnTo>
                    <a:pt x="1672082" y="524357"/>
                  </a:lnTo>
                  <a:lnTo>
                    <a:pt x="1663077" y="478066"/>
                  </a:lnTo>
                  <a:lnTo>
                    <a:pt x="1650720" y="433070"/>
                  </a:lnTo>
                  <a:lnTo>
                    <a:pt x="1635137" y="389509"/>
                  </a:lnTo>
                  <a:lnTo>
                    <a:pt x="1616468" y="347510"/>
                  </a:lnTo>
                  <a:lnTo>
                    <a:pt x="1594853" y="307238"/>
                  </a:lnTo>
                  <a:lnTo>
                    <a:pt x="1570431" y="268795"/>
                  </a:lnTo>
                  <a:lnTo>
                    <a:pt x="1543342" y="232346"/>
                  </a:lnTo>
                  <a:lnTo>
                    <a:pt x="1513713" y="198018"/>
                  </a:lnTo>
                  <a:lnTo>
                    <a:pt x="1481683" y="165950"/>
                  </a:lnTo>
                  <a:lnTo>
                    <a:pt x="1447406" y="136283"/>
                  </a:lnTo>
                  <a:lnTo>
                    <a:pt x="1410995" y="109156"/>
                  </a:lnTo>
                  <a:lnTo>
                    <a:pt x="1372603" y="84696"/>
                  </a:lnTo>
                  <a:lnTo>
                    <a:pt x="1332382" y="63055"/>
                  </a:lnTo>
                  <a:lnTo>
                    <a:pt x="1290434" y="44373"/>
                  </a:lnTo>
                  <a:lnTo>
                    <a:pt x="1246924" y="28765"/>
                  </a:lnTo>
                  <a:lnTo>
                    <a:pt x="1201978" y="16395"/>
                  </a:lnTo>
                  <a:lnTo>
                    <a:pt x="1155738" y="7378"/>
                  </a:lnTo>
                  <a:lnTo>
                    <a:pt x="1108354" y="1866"/>
                  </a:lnTo>
                  <a:lnTo>
                    <a:pt x="1059942" y="0"/>
                  </a:lnTo>
                  <a:lnTo>
                    <a:pt x="1011516" y="1866"/>
                  </a:lnTo>
                  <a:lnTo>
                    <a:pt x="964133" y="7378"/>
                  </a:lnTo>
                  <a:lnTo>
                    <a:pt x="917892" y="16395"/>
                  </a:lnTo>
                  <a:lnTo>
                    <a:pt x="872947" y="28765"/>
                  </a:lnTo>
                  <a:lnTo>
                    <a:pt x="829437" y="44373"/>
                  </a:lnTo>
                  <a:lnTo>
                    <a:pt x="787488" y="63055"/>
                  </a:lnTo>
                  <a:lnTo>
                    <a:pt x="747268" y="84696"/>
                  </a:lnTo>
                  <a:lnTo>
                    <a:pt x="708875" y="109156"/>
                  </a:lnTo>
                  <a:lnTo>
                    <a:pt x="672465" y="136283"/>
                  </a:lnTo>
                  <a:lnTo>
                    <a:pt x="638187" y="165950"/>
                  </a:lnTo>
                  <a:lnTo>
                    <a:pt x="606158" y="198018"/>
                  </a:lnTo>
                  <a:lnTo>
                    <a:pt x="576529" y="232346"/>
                  </a:lnTo>
                  <a:lnTo>
                    <a:pt x="549440" y="268795"/>
                  </a:lnTo>
                  <a:lnTo>
                    <a:pt x="525018" y="307238"/>
                  </a:lnTo>
                  <a:lnTo>
                    <a:pt x="503402" y="347510"/>
                  </a:lnTo>
                  <a:lnTo>
                    <a:pt x="484733" y="389509"/>
                  </a:lnTo>
                  <a:lnTo>
                    <a:pt x="469150" y="433070"/>
                  </a:lnTo>
                  <a:lnTo>
                    <a:pt x="456793" y="478066"/>
                  </a:lnTo>
                  <a:lnTo>
                    <a:pt x="447789" y="524357"/>
                  </a:lnTo>
                  <a:lnTo>
                    <a:pt x="442290" y="571804"/>
                  </a:lnTo>
                  <a:lnTo>
                    <a:pt x="440436" y="620268"/>
                  </a:lnTo>
                  <a:lnTo>
                    <a:pt x="442290" y="668743"/>
                  </a:lnTo>
                  <a:lnTo>
                    <a:pt x="447789" y="716191"/>
                  </a:lnTo>
                  <a:lnTo>
                    <a:pt x="456793" y="762482"/>
                  </a:lnTo>
                  <a:lnTo>
                    <a:pt x="469150" y="807478"/>
                  </a:lnTo>
                  <a:lnTo>
                    <a:pt x="484733" y="851039"/>
                  </a:lnTo>
                  <a:lnTo>
                    <a:pt x="503402" y="893038"/>
                  </a:lnTo>
                  <a:lnTo>
                    <a:pt x="525018" y="933310"/>
                  </a:lnTo>
                  <a:lnTo>
                    <a:pt x="549440" y="971753"/>
                  </a:lnTo>
                  <a:lnTo>
                    <a:pt x="576529" y="1008202"/>
                  </a:lnTo>
                  <a:lnTo>
                    <a:pt x="606158" y="1042530"/>
                  </a:lnTo>
                  <a:lnTo>
                    <a:pt x="638187" y="1074597"/>
                  </a:lnTo>
                  <a:lnTo>
                    <a:pt x="672465" y="1104265"/>
                  </a:lnTo>
                  <a:lnTo>
                    <a:pt x="708875" y="1131392"/>
                  </a:lnTo>
                  <a:lnTo>
                    <a:pt x="747268" y="1155852"/>
                  </a:lnTo>
                  <a:lnTo>
                    <a:pt x="787488" y="1177493"/>
                  </a:lnTo>
                  <a:lnTo>
                    <a:pt x="829437" y="1196174"/>
                  </a:lnTo>
                  <a:lnTo>
                    <a:pt x="872947" y="1211783"/>
                  </a:lnTo>
                  <a:lnTo>
                    <a:pt x="917892" y="1224153"/>
                  </a:lnTo>
                  <a:lnTo>
                    <a:pt x="964133" y="1233170"/>
                  </a:lnTo>
                  <a:lnTo>
                    <a:pt x="1011516" y="1238681"/>
                  </a:lnTo>
                  <a:lnTo>
                    <a:pt x="1059942" y="1240536"/>
                  </a:lnTo>
                  <a:lnTo>
                    <a:pt x="1108354" y="1238681"/>
                  </a:lnTo>
                  <a:lnTo>
                    <a:pt x="1155738" y="1233170"/>
                  </a:lnTo>
                  <a:lnTo>
                    <a:pt x="1201978" y="1224153"/>
                  </a:lnTo>
                  <a:lnTo>
                    <a:pt x="1246924" y="1211783"/>
                  </a:lnTo>
                  <a:lnTo>
                    <a:pt x="1290434" y="1196174"/>
                  </a:lnTo>
                  <a:lnTo>
                    <a:pt x="1332382" y="1177493"/>
                  </a:lnTo>
                  <a:lnTo>
                    <a:pt x="1372616" y="1155852"/>
                  </a:lnTo>
                  <a:lnTo>
                    <a:pt x="1410995" y="1131392"/>
                  </a:lnTo>
                  <a:lnTo>
                    <a:pt x="1447406" y="1104265"/>
                  </a:lnTo>
                  <a:lnTo>
                    <a:pt x="1481683" y="1074597"/>
                  </a:lnTo>
                  <a:lnTo>
                    <a:pt x="1513713" y="1042530"/>
                  </a:lnTo>
                  <a:lnTo>
                    <a:pt x="1543342" y="1008202"/>
                  </a:lnTo>
                  <a:lnTo>
                    <a:pt x="1570431" y="971753"/>
                  </a:lnTo>
                  <a:lnTo>
                    <a:pt x="1594866" y="933310"/>
                  </a:lnTo>
                  <a:lnTo>
                    <a:pt x="1616468" y="893038"/>
                  </a:lnTo>
                  <a:lnTo>
                    <a:pt x="1635137" y="851039"/>
                  </a:lnTo>
                  <a:lnTo>
                    <a:pt x="1650720" y="807478"/>
                  </a:lnTo>
                  <a:lnTo>
                    <a:pt x="1663077" y="762482"/>
                  </a:lnTo>
                  <a:lnTo>
                    <a:pt x="1672082" y="716191"/>
                  </a:lnTo>
                  <a:lnTo>
                    <a:pt x="1677581" y="668743"/>
                  </a:lnTo>
                  <a:lnTo>
                    <a:pt x="1679448" y="620268"/>
                  </a:lnTo>
                  <a:close/>
                </a:path>
                <a:path w="2120265" h="2327275">
                  <a:moveTo>
                    <a:pt x="2119884" y="1612646"/>
                  </a:moveTo>
                  <a:lnTo>
                    <a:pt x="2112772" y="1568792"/>
                  </a:lnTo>
                  <a:lnTo>
                    <a:pt x="2092972" y="1530667"/>
                  </a:lnTo>
                  <a:lnTo>
                    <a:pt x="2062822" y="1500568"/>
                  </a:lnTo>
                  <a:lnTo>
                    <a:pt x="2024621" y="1480807"/>
                  </a:lnTo>
                  <a:lnTo>
                    <a:pt x="1980692" y="1473708"/>
                  </a:lnTo>
                  <a:lnTo>
                    <a:pt x="139192" y="1473708"/>
                  </a:lnTo>
                  <a:lnTo>
                    <a:pt x="95250" y="1480807"/>
                  </a:lnTo>
                  <a:lnTo>
                    <a:pt x="57048" y="1500568"/>
                  </a:lnTo>
                  <a:lnTo>
                    <a:pt x="26898" y="1530667"/>
                  </a:lnTo>
                  <a:lnTo>
                    <a:pt x="7112" y="1568792"/>
                  </a:lnTo>
                  <a:lnTo>
                    <a:pt x="0" y="1612646"/>
                  </a:lnTo>
                  <a:lnTo>
                    <a:pt x="0" y="2188210"/>
                  </a:lnTo>
                  <a:lnTo>
                    <a:pt x="7112" y="2232075"/>
                  </a:lnTo>
                  <a:lnTo>
                    <a:pt x="26898" y="2270201"/>
                  </a:lnTo>
                  <a:lnTo>
                    <a:pt x="57048" y="2300300"/>
                  </a:lnTo>
                  <a:lnTo>
                    <a:pt x="95250" y="2320061"/>
                  </a:lnTo>
                  <a:lnTo>
                    <a:pt x="139192" y="2327148"/>
                  </a:lnTo>
                  <a:lnTo>
                    <a:pt x="1980692" y="2327148"/>
                  </a:lnTo>
                  <a:lnTo>
                    <a:pt x="2024621" y="2320061"/>
                  </a:lnTo>
                  <a:lnTo>
                    <a:pt x="2062822" y="2300300"/>
                  </a:lnTo>
                  <a:lnTo>
                    <a:pt x="2092972" y="2270201"/>
                  </a:lnTo>
                  <a:lnTo>
                    <a:pt x="2112772" y="2232075"/>
                  </a:lnTo>
                  <a:lnTo>
                    <a:pt x="2119884" y="2188210"/>
                  </a:lnTo>
                  <a:lnTo>
                    <a:pt x="2119884" y="1612646"/>
                  </a:lnTo>
                  <a:close/>
                </a:path>
              </a:pathLst>
            </a:custGeom>
            <a:solidFill>
              <a:srgbClr val="FDE03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8523732" y="4463795"/>
              <a:ext cx="1239520" cy="1240790"/>
            </a:xfrm>
            <a:custGeom>
              <a:avLst/>
              <a:gdLst/>
              <a:ahLst/>
              <a:cxnLst/>
              <a:rect l="l" t="t" r="r" b="b"/>
              <a:pathLst>
                <a:path w="1239520" h="1240789">
                  <a:moveTo>
                    <a:pt x="619506" y="0"/>
                  </a:moveTo>
                  <a:lnTo>
                    <a:pt x="571092" y="1866"/>
                  </a:lnTo>
                  <a:lnTo>
                    <a:pt x="523698" y="7373"/>
                  </a:lnTo>
                  <a:lnTo>
                    <a:pt x="477460" y="16384"/>
                  </a:lnTo>
                  <a:lnTo>
                    <a:pt x="432517" y="28759"/>
                  </a:lnTo>
                  <a:lnTo>
                    <a:pt x="389006" y="44361"/>
                  </a:lnTo>
                  <a:lnTo>
                    <a:pt x="347065" y="63052"/>
                  </a:lnTo>
                  <a:lnTo>
                    <a:pt x="306831" y="84694"/>
                  </a:lnTo>
                  <a:lnTo>
                    <a:pt x="268443" y="109150"/>
                  </a:lnTo>
                  <a:lnTo>
                    <a:pt x="232038" y="136280"/>
                  </a:lnTo>
                  <a:lnTo>
                    <a:pt x="197754" y="165947"/>
                  </a:lnTo>
                  <a:lnTo>
                    <a:pt x="165729" y="198013"/>
                  </a:lnTo>
                  <a:lnTo>
                    <a:pt x="136100" y="232341"/>
                  </a:lnTo>
                  <a:lnTo>
                    <a:pt x="109005" y="268791"/>
                  </a:lnTo>
                  <a:lnTo>
                    <a:pt x="84582" y="307227"/>
                  </a:lnTo>
                  <a:lnTo>
                    <a:pt x="62968" y="347509"/>
                  </a:lnTo>
                  <a:lnTo>
                    <a:pt x="44301" y="389501"/>
                  </a:lnTo>
                  <a:lnTo>
                    <a:pt x="28720" y="433064"/>
                  </a:lnTo>
                  <a:lnTo>
                    <a:pt x="16361" y="478060"/>
                  </a:lnTo>
                  <a:lnTo>
                    <a:pt x="7363" y="524351"/>
                  </a:lnTo>
                  <a:lnTo>
                    <a:pt x="1863" y="571800"/>
                  </a:lnTo>
                  <a:lnTo>
                    <a:pt x="0" y="620267"/>
                  </a:lnTo>
                  <a:lnTo>
                    <a:pt x="1863" y="668735"/>
                  </a:lnTo>
                  <a:lnTo>
                    <a:pt x="7363" y="716184"/>
                  </a:lnTo>
                  <a:lnTo>
                    <a:pt x="16361" y="762475"/>
                  </a:lnTo>
                  <a:lnTo>
                    <a:pt x="28720" y="807471"/>
                  </a:lnTo>
                  <a:lnTo>
                    <a:pt x="44301" y="851034"/>
                  </a:lnTo>
                  <a:lnTo>
                    <a:pt x="62968" y="893026"/>
                  </a:lnTo>
                  <a:lnTo>
                    <a:pt x="84582" y="933308"/>
                  </a:lnTo>
                  <a:lnTo>
                    <a:pt x="109005" y="971744"/>
                  </a:lnTo>
                  <a:lnTo>
                    <a:pt x="136100" y="1008194"/>
                  </a:lnTo>
                  <a:lnTo>
                    <a:pt x="165729" y="1042522"/>
                  </a:lnTo>
                  <a:lnTo>
                    <a:pt x="197754" y="1074588"/>
                  </a:lnTo>
                  <a:lnTo>
                    <a:pt x="232038" y="1104255"/>
                  </a:lnTo>
                  <a:lnTo>
                    <a:pt x="268443" y="1131385"/>
                  </a:lnTo>
                  <a:lnTo>
                    <a:pt x="306831" y="1155841"/>
                  </a:lnTo>
                  <a:lnTo>
                    <a:pt x="347065" y="1177483"/>
                  </a:lnTo>
                  <a:lnTo>
                    <a:pt x="389006" y="1196174"/>
                  </a:lnTo>
                  <a:lnTo>
                    <a:pt x="432517" y="1211776"/>
                  </a:lnTo>
                  <a:lnTo>
                    <a:pt x="477460" y="1224151"/>
                  </a:lnTo>
                  <a:lnTo>
                    <a:pt x="523698" y="1233162"/>
                  </a:lnTo>
                  <a:lnTo>
                    <a:pt x="571092" y="1238669"/>
                  </a:lnTo>
                  <a:lnTo>
                    <a:pt x="619506" y="1240536"/>
                  </a:lnTo>
                  <a:lnTo>
                    <a:pt x="667919" y="1238669"/>
                  </a:lnTo>
                  <a:lnTo>
                    <a:pt x="715313" y="1233162"/>
                  </a:lnTo>
                  <a:lnTo>
                    <a:pt x="761551" y="1224151"/>
                  </a:lnTo>
                  <a:lnTo>
                    <a:pt x="806494" y="1211776"/>
                  </a:lnTo>
                  <a:lnTo>
                    <a:pt x="850005" y="1196174"/>
                  </a:lnTo>
                  <a:lnTo>
                    <a:pt x="891946" y="1177483"/>
                  </a:lnTo>
                  <a:lnTo>
                    <a:pt x="932180" y="1155841"/>
                  </a:lnTo>
                  <a:lnTo>
                    <a:pt x="970568" y="1131385"/>
                  </a:lnTo>
                  <a:lnTo>
                    <a:pt x="1006973" y="1104255"/>
                  </a:lnTo>
                  <a:lnTo>
                    <a:pt x="1041257" y="1074588"/>
                  </a:lnTo>
                  <a:lnTo>
                    <a:pt x="1073282" y="1042522"/>
                  </a:lnTo>
                  <a:lnTo>
                    <a:pt x="1102911" y="1008194"/>
                  </a:lnTo>
                  <a:lnTo>
                    <a:pt x="1130006" y="971744"/>
                  </a:lnTo>
                  <a:lnTo>
                    <a:pt x="1154429" y="933308"/>
                  </a:lnTo>
                  <a:lnTo>
                    <a:pt x="1176043" y="893026"/>
                  </a:lnTo>
                  <a:lnTo>
                    <a:pt x="1194710" y="851034"/>
                  </a:lnTo>
                  <a:lnTo>
                    <a:pt x="1210291" y="807471"/>
                  </a:lnTo>
                  <a:lnTo>
                    <a:pt x="1222650" y="762475"/>
                  </a:lnTo>
                  <a:lnTo>
                    <a:pt x="1231648" y="716184"/>
                  </a:lnTo>
                  <a:lnTo>
                    <a:pt x="1237148" y="668735"/>
                  </a:lnTo>
                  <a:lnTo>
                    <a:pt x="1239012" y="620267"/>
                  </a:lnTo>
                  <a:lnTo>
                    <a:pt x="1237148" y="571800"/>
                  </a:lnTo>
                  <a:lnTo>
                    <a:pt x="1231648" y="524351"/>
                  </a:lnTo>
                  <a:lnTo>
                    <a:pt x="1222650" y="478060"/>
                  </a:lnTo>
                  <a:lnTo>
                    <a:pt x="1210291" y="433064"/>
                  </a:lnTo>
                  <a:lnTo>
                    <a:pt x="1194710" y="389501"/>
                  </a:lnTo>
                  <a:lnTo>
                    <a:pt x="1176043" y="347509"/>
                  </a:lnTo>
                  <a:lnTo>
                    <a:pt x="1154429" y="307227"/>
                  </a:lnTo>
                  <a:lnTo>
                    <a:pt x="1130006" y="268791"/>
                  </a:lnTo>
                  <a:lnTo>
                    <a:pt x="1102911" y="232341"/>
                  </a:lnTo>
                  <a:lnTo>
                    <a:pt x="1073282" y="198013"/>
                  </a:lnTo>
                  <a:lnTo>
                    <a:pt x="1041257" y="165947"/>
                  </a:lnTo>
                  <a:lnTo>
                    <a:pt x="1006973" y="136280"/>
                  </a:lnTo>
                  <a:lnTo>
                    <a:pt x="970568" y="109150"/>
                  </a:lnTo>
                  <a:lnTo>
                    <a:pt x="932180" y="84694"/>
                  </a:lnTo>
                  <a:lnTo>
                    <a:pt x="891946" y="63052"/>
                  </a:lnTo>
                  <a:lnTo>
                    <a:pt x="850005" y="44361"/>
                  </a:lnTo>
                  <a:lnTo>
                    <a:pt x="806494" y="28759"/>
                  </a:lnTo>
                  <a:lnTo>
                    <a:pt x="761551" y="16384"/>
                  </a:lnTo>
                  <a:lnTo>
                    <a:pt x="715313" y="7373"/>
                  </a:lnTo>
                  <a:lnTo>
                    <a:pt x="667919" y="1866"/>
                  </a:lnTo>
                  <a:lnTo>
                    <a:pt x="619506" y="0"/>
                  </a:lnTo>
                  <a:close/>
                </a:path>
              </a:pathLst>
            </a:custGeom>
            <a:solidFill>
              <a:srgbClr val="2B2A2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12112752" y="2892551"/>
              <a:ext cx="2120265" cy="2327275"/>
            </a:xfrm>
            <a:custGeom>
              <a:avLst/>
              <a:gdLst/>
              <a:ahLst/>
              <a:cxnLst/>
              <a:rect l="l" t="t" r="r" b="b"/>
              <a:pathLst>
                <a:path w="2120265" h="2327275">
                  <a:moveTo>
                    <a:pt x="1679448" y="620268"/>
                  </a:moveTo>
                  <a:lnTo>
                    <a:pt x="1677581" y="571804"/>
                  </a:lnTo>
                  <a:lnTo>
                    <a:pt x="1672082" y="524357"/>
                  </a:lnTo>
                  <a:lnTo>
                    <a:pt x="1663077" y="478066"/>
                  </a:lnTo>
                  <a:lnTo>
                    <a:pt x="1650720" y="433070"/>
                  </a:lnTo>
                  <a:lnTo>
                    <a:pt x="1635137" y="389509"/>
                  </a:lnTo>
                  <a:lnTo>
                    <a:pt x="1616468" y="347510"/>
                  </a:lnTo>
                  <a:lnTo>
                    <a:pt x="1594866" y="307238"/>
                  </a:lnTo>
                  <a:lnTo>
                    <a:pt x="1570431" y="268795"/>
                  </a:lnTo>
                  <a:lnTo>
                    <a:pt x="1543342" y="232346"/>
                  </a:lnTo>
                  <a:lnTo>
                    <a:pt x="1513713" y="198018"/>
                  </a:lnTo>
                  <a:lnTo>
                    <a:pt x="1481683" y="165950"/>
                  </a:lnTo>
                  <a:lnTo>
                    <a:pt x="1447406" y="136283"/>
                  </a:lnTo>
                  <a:lnTo>
                    <a:pt x="1410995" y="109156"/>
                  </a:lnTo>
                  <a:lnTo>
                    <a:pt x="1372616" y="84696"/>
                  </a:lnTo>
                  <a:lnTo>
                    <a:pt x="1332382" y="63055"/>
                  </a:lnTo>
                  <a:lnTo>
                    <a:pt x="1290434" y="44373"/>
                  </a:lnTo>
                  <a:lnTo>
                    <a:pt x="1246924" y="28765"/>
                  </a:lnTo>
                  <a:lnTo>
                    <a:pt x="1201978" y="16395"/>
                  </a:lnTo>
                  <a:lnTo>
                    <a:pt x="1155738" y="7378"/>
                  </a:lnTo>
                  <a:lnTo>
                    <a:pt x="1108354" y="1866"/>
                  </a:lnTo>
                  <a:lnTo>
                    <a:pt x="1059942" y="0"/>
                  </a:lnTo>
                  <a:lnTo>
                    <a:pt x="1011516" y="1866"/>
                  </a:lnTo>
                  <a:lnTo>
                    <a:pt x="964133" y="7378"/>
                  </a:lnTo>
                  <a:lnTo>
                    <a:pt x="917892" y="16395"/>
                  </a:lnTo>
                  <a:lnTo>
                    <a:pt x="872947" y="28765"/>
                  </a:lnTo>
                  <a:lnTo>
                    <a:pt x="829437" y="44373"/>
                  </a:lnTo>
                  <a:lnTo>
                    <a:pt x="787488" y="63055"/>
                  </a:lnTo>
                  <a:lnTo>
                    <a:pt x="747268" y="84696"/>
                  </a:lnTo>
                  <a:lnTo>
                    <a:pt x="708875" y="109156"/>
                  </a:lnTo>
                  <a:lnTo>
                    <a:pt x="672465" y="136283"/>
                  </a:lnTo>
                  <a:lnTo>
                    <a:pt x="638187" y="165950"/>
                  </a:lnTo>
                  <a:lnTo>
                    <a:pt x="606158" y="198018"/>
                  </a:lnTo>
                  <a:lnTo>
                    <a:pt x="576529" y="232346"/>
                  </a:lnTo>
                  <a:lnTo>
                    <a:pt x="549440" y="268795"/>
                  </a:lnTo>
                  <a:lnTo>
                    <a:pt x="525018" y="307238"/>
                  </a:lnTo>
                  <a:lnTo>
                    <a:pt x="503402" y="347510"/>
                  </a:lnTo>
                  <a:lnTo>
                    <a:pt x="484733" y="389509"/>
                  </a:lnTo>
                  <a:lnTo>
                    <a:pt x="469150" y="433070"/>
                  </a:lnTo>
                  <a:lnTo>
                    <a:pt x="456793" y="478066"/>
                  </a:lnTo>
                  <a:lnTo>
                    <a:pt x="447789" y="524357"/>
                  </a:lnTo>
                  <a:lnTo>
                    <a:pt x="442290" y="571804"/>
                  </a:lnTo>
                  <a:lnTo>
                    <a:pt x="440436" y="620268"/>
                  </a:lnTo>
                  <a:lnTo>
                    <a:pt x="442290" y="668743"/>
                  </a:lnTo>
                  <a:lnTo>
                    <a:pt x="447789" y="716191"/>
                  </a:lnTo>
                  <a:lnTo>
                    <a:pt x="456793" y="762482"/>
                  </a:lnTo>
                  <a:lnTo>
                    <a:pt x="469150" y="807478"/>
                  </a:lnTo>
                  <a:lnTo>
                    <a:pt x="484733" y="851039"/>
                  </a:lnTo>
                  <a:lnTo>
                    <a:pt x="503402" y="893038"/>
                  </a:lnTo>
                  <a:lnTo>
                    <a:pt x="525018" y="933310"/>
                  </a:lnTo>
                  <a:lnTo>
                    <a:pt x="549440" y="971753"/>
                  </a:lnTo>
                  <a:lnTo>
                    <a:pt x="576529" y="1008202"/>
                  </a:lnTo>
                  <a:lnTo>
                    <a:pt x="606158" y="1042530"/>
                  </a:lnTo>
                  <a:lnTo>
                    <a:pt x="638187" y="1074597"/>
                  </a:lnTo>
                  <a:lnTo>
                    <a:pt x="672465" y="1104265"/>
                  </a:lnTo>
                  <a:lnTo>
                    <a:pt x="708875" y="1131392"/>
                  </a:lnTo>
                  <a:lnTo>
                    <a:pt x="747268" y="1155852"/>
                  </a:lnTo>
                  <a:lnTo>
                    <a:pt x="787488" y="1177493"/>
                  </a:lnTo>
                  <a:lnTo>
                    <a:pt x="829437" y="1196174"/>
                  </a:lnTo>
                  <a:lnTo>
                    <a:pt x="872947" y="1211783"/>
                  </a:lnTo>
                  <a:lnTo>
                    <a:pt x="917892" y="1224153"/>
                  </a:lnTo>
                  <a:lnTo>
                    <a:pt x="964133" y="1233170"/>
                  </a:lnTo>
                  <a:lnTo>
                    <a:pt x="1011516" y="1238681"/>
                  </a:lnTo>
                  <a:lnTo>
                    <a:pt x="1059942" y="1240536"/>
                  </a:lnTo>
                  <a:lnTo>
                    <a:pt x="1108354" y="1238681"/>
                  </a:lnTo>
                  <a:lnTo>
                    <a:pt x="1155738" y="1233170"/>
                  </a:lnTo>
                  <a:lnTo>
                    <a:pt x="1201978" y="1224153"/>
                  </a:lnTo>
                  <a:lnTo>
                    <a:pt x="1246924" y="1211783"/>
                  </a:lnTo>
                  <a:lnTo>
                    <a:pt x="1290434" y="1196174"/>
                  </a:lnTo>
                  <a:lnTo>
                    <a:pt x="1332382" y="1177493"/>
                  </a:lnTo>
                  <a:lnTo>
                    <a:pt x="1372616" y="1155852"/>
                  </a:lnTo>
                  <a:lnTo>
                    <a:pt x="1410995" y="1131392"/>
                  </a:lnTo>
                  <a:lnTo>
                    <a:pt x="1447406" y="1104265"/>
                  </a:lnTo>
                  <a:lnTo>
                    <a:pt x="1481683" y="1074597"/>
                  </a:lnTo>
                  <a:lnTo>
                    <a:pt x="1513713" y="1042530"/>
                  </a:lnTo>
                  <a:lnTo>
                    <a:pt x="1543342" y="1008202"/>
                  </a:lnTo>
                  <a:lnTo>
                    <a:pt x="1570431" y="971753"/>
                  </a:lnTo>
                  <a:lnTo>
                    <a:pt x="1594866" y="933310"/>
                  </a:lnTo>
                  <a:lnTo>
                    <a:pt x="1616468" y="893038"/>
                  </a:lnTo>
                  <a:lnTo>
                    <a:pt x="1635137" y="851039"/>
                  </a:lnTo>
                  <a:lnTo>
                    <a:pt x="1650720" y="807478"/>
                  </a:lnTo>
                  <a:lnTo>
                    <a:pt x="1663077" y="762482"/>
                  </a:lnTo>
                  <a:lnTo>
                    <a:pt x="1672082" y="716191"/>
                  </a:lnTo>
                  <a:lnTo>
                    <a:pt x="1677581" y="668743"/>
                  </a:lnTo>
                  <a:lnTo>
                    <a:pt x="1679448" y="620268"/>
                  </a:lnTo>
                  <a:close/>
                </a:path>
                <a:path w="2120265" h="2327275">
                  <a:moveTo>
                    <a:pt x="2119884" y="1612646"/>
                  </a:moveTo>
                  <a:lnTo>
                    <a:pt x="2112772" y="1568792"/>
                  </a:lnTo>
                  <a:lnTo>
                    <a:pt x="2092972" y="1530667"/>
                  </a:lnTo>
                  <a:lnTo>
                    <a:pt x="2062822" y="1500568"/>
                  </a:lnTo>
                  <a:lnTo>
                    <a:pt x="2024621" y="1480807"/>
                  </a:lnTo>
                  <a:lnTo>
                    <a:pt x="1980692" y="1473708"/>
                  </a:lnTo>
                  <a:lnTo>
                    <a:pt x="139192" y="1473708"/>
                  </a:lnTo>
                  <a:lnTo>
                    <a:pt x="95250" y="1480807"/>
                  </a:lnTo>
                  <a:lnTo>
                    <a:pt x="57048" y="1500568"/>
                  </a:lnTo>
                  <a:lnTo>
                    <a:pt x="26898" y="1530667"/>
                  </a:lnTo>
                  <a:lnTo>
                    <a:pt x="7099" y="1568792"/>
                  </a:lnTo>
                  <a:lnTo>
                    <a:pt x="0" y="1612646"/>
                  </a:lnTo>
                  <a:lnTo>
                    <a:pt x="0" y="2188210"/>
                  </a:lnTo>
                  <a:lnTo>
                    <a:pt x="7099" y="2232075"/>
                  </a:lnTo>
                  <a:lnTo>
                    <a:pt x="26898" y="2270201"/>
                  </a:lnTo>
                  <a:lnTo>
                    <a:pt x="57048" y="2300300"/>
                  </a:lnTo>
                  <a:lnTo>
                    <a:pt x="95250" y="2320061"/>
                  </a:lnTo>
                  <a:lnTo>
                    <a:pt x="139192" y="2327148"/>
                  </a:lnTo>
                  <a:lnTo>
                    <a:pt x="1980692" y="2327148"/>
                  </a:lnTo>
                  <a:lnTo>
                    <a:pt x="2024621" y="2320061"/>
                  </a:lnTo>
                  <a:lnTo>
                    <a:pt x="2062822" y="2300300"/>
                  </a:lnTo>
                  <a:lnTo>
                    <a:pt x="2092972" y="2270201"/>
                  </a:lnTo>
                  <a:lnTo>
                    <a:pt x="2112772" y="2232075"/>
                  </a:lnTo>
                  <a:lnTo>
                    <a:pt x="2119884" y="2188210"/>
                  </a:lnTo>
                  <a:lnTo>
                    <a:pt x="2119884" y="1612646"/>
                  </a:lnTo>
                  <a:close/>
                </a:path>
              </a:pathLst>
            </a:custGeom>
            <a:solidFill>
              <a:srgbClr val="FDE03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5691378" y="3739133"/>
              <a:ext cx="6903720" cy="1120140"/>
            </a:xfrm>
            <a:custGeom>
              <a:avLst/>
              <a:gdLst/>
              <a:ahLst/>
              <a:cxnLst/>
              <a:rect l="l" t="t" r="r" b="b"/>
              <a:pathLst>
                <a:path w="6903720" h="1120139">
                  <a:moveTo>
                    <a:pt x="0" y="0"/>
                  </a:moveTo>
                  <a:lnTo>
                    <a:pt x="2874264" y="1120140"/>
                  </a:lnTo>
                </a:path>
                <a:path w="6903720" h="1120139">
                  <a:moveTo>
                    <a:pt x="4029455" y="1120140"/>
                  </a:moveTo>
                  <a:lnTo>
                    <a:pt x="6903720" y="0"/>
                  </a:lnTo>
                </a:path>
              </a:pathLst>
            </a:custGeom>
            <a:ln w="38100">
              <a:solidFill>
                <a:srgbClr val="FFFFFF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62144" y="2939795"/>
              <a:ext cx="303275" cy="1146048"/>
            </a:xfrm>
            <a:prstGeom prst="rect">
              <a:avLst/>
            </a:prstGeom>
          </p:spPr>
        </p:pic>
        <p:sp>
          <p:nvSpPr>
            <p:cNvPr id="15" name="object 15" descr=""/>
            <p:cNvSpPr/>
            <p:nvPr/>
          </p:nvSpPr>
          <p:spPr>
            <a:xfrm>
              <a:off x="8780539" y="4680825"/>
              <a:ext cx="725805" cy="807085"/>
            </a:xfrm>
            <a:custGeom>
              <a:avLst/>
              <a:gdLst/>
              <a:ahLst/>
              <a:cxnLst/>
              <a:rect l="l" t="t" r="r" b="b"/>
              <a:pathLst>
                <a:path w="725804" h="807085">
                  <a:moveTo>
                    <a:pt x="353110" y="174205"/>
                  </a:moveTo>
                  <a:lnTo>
                    <a:pt x="302221" y="157899"/>
                  </a:lnTo>
                  <a:lnTo>
                    <a:pt x="252107" y="146596"/>
                  </a:lnTo>
                  <a:lnTo>
                    <a:pt x="205244" y="139382"/>
                  </a:lnTo>
                  <a:lnTo>
                    <a:pt x="164134" y="135356"/>
                  </a:lnTo>
                  <a:lnTo>
                    <a:pt x="125158" y="133362"/>
                  </a:lnTo>
                  <a:lnTo>
                    <a:pt x="94272" y="133032"/>
                  </a:lnTo>
                  <a:lnTo>
                    <a:pt x="73393" y="133515"/>
                  </a:lnTo>
                  <a:lnTo>
                    <a:pt x="59410" y="134239"/>
                  </a:lnTo>
                  <a:lnTo>
                    <a:pt x="55473" y="137642"/>
                  </a:lnTo>
                  <a:lnTo>
                    <a:pt x="55473" y="544309"/>
                  </a:lnTo>
                  <a:lnTo>
                    <a:pt x="59753" y="547827"/>
                  </a:lnTo>
                  <a:lnTo>
                    <a:pt x="261175" y="547827"/>
                  </a:lnTo>
                  <a:lnTo>
                    <a:pt x="272669" y="548386"/>
                  </a:lnTo>
                  <a:lnTo>
                    <a:pt x="282994" y="549910"/>
                  </a:lnTo>
                  <a:lnTo>
                    <a:pt x="292773" y="552119"/>
                  </a:lnTo>
                  <a:lnTo>
                    <a:pt x="313194" y="557644"/>
                  </a:lnTo>
                  <a:lnTo>
                    <a:pt x="324827" y="560311"/>
                  </a:lnTo>
                  <a:lnTo>
                    <a:pt x="337985" y="562470"/>
                  </a:lnTo>
                  <a:lnTo>
                    <a:pt x="353110" y="563765"/>
                  </a:lnTo>
                  <a:lnTo>
                    <a:pt x="353110" y="174205"/>
                  </a:lnTo>
                  <a:close/>
                </a:path>
                <a:path w="725804" h="807085">
                  <a:moveTo>
                    <a:pt x="600773" y="616661"/>
                  </a:moveTo>
                  <a:lnTo>
                    <a:pt x="526554" y="616661"/>
                  </a:lnTo>
                  <a:lnTo>
                    <a:pt x="526554" y="663486"/>
                  </a:lnTo>
                  <a:lnTo>
                    <a:pt x="521284" y="668756"/>
                  </a:lnTo>
                  <a:lnTo>
                    <a:pt x="440982" y="668756"/>
                  </a:lnTo>
                  <a:lnTo>
                    <a:pt x="440982" y="732396"/>
                  </a:lnTo>
                  <a:lnTo>
                    <a:pt x="440982" y="743077"/>
                  </a:lnTo>
                  <a:lnTo>
                    <a:pt x="436664" y="747407"/>
                  </a:lnTo>
                  <a:lnTo>
                    <a:pt x="288950" y="747407"/>
                  </a:lnTo>
                  <a:lnTo>
                    <a:pt x="284607" y="743077"/>
                  </a:lnTo>
                  <a:lnTo>
                    <a:pt x="284607" y="732396"/>
                  </a:lnTo>
                  <a:lnTo>
                    <a:pt x="288950" y="728065"/>
                  </a:lnTo>
                  <a:lnTo>
                    <a:pt x="436664" y="728065"/>
                  </a:lnTo>
                  <a:lnTo>
                    <a:pt x="440982" y="732396"/>
                  </a:lnTo>
                  <a:lnTo>
                    <a:pt x="440982" y="668756"/>
                  </a:lnTo>
                  <a:lnTo>
                    <a:pt x="204317" y="668756"/>
                  </a:lnTo>
                  <a:lnTo>
                    <a:pt x="199047" y="663486"/>
                  </a:lnTo>
                  <a:lnTo>
                    <a:pt x="199047" y="616661"/>
                  </a:lnTo>
                  <a:lnTo>
                    <a:pt x="124828" y="616661"/>
                  </a:lnTo>
                  <a:lnTo>
                    <a:pt x="124828" y="738619"/>
                  </a:lnTo>
                  <a:lnTo>
                    <a:pt x="130187" y="765098"/>
                  </a:lnTo>
                  <a:lnTo>
                    <a:pt x="144805" y="786739"/>
                  </a:lnTo>
                  <a:lnTo>
                    <a:pt x="166458" y="801344"/>
                  </a:lnTo>
                  <a:lnTo>
                    <a:pt x="192951" y="806704"/>
                  </a:lnTo>
                  <a:lnTo>
                    <a:pt x="532663" y="806704"/>
                  </a:lnTo>
                  <a:lnTo>
                    <a:pt x="580809" y="786739"/>
                  </a:lnTo>
                  <a:lnTo>
                    <a:pt x="598995" y="747407"/>
                  </a:lnTo>
                  <a:lnTo>
                    <a:pt x="600773" y="738619"/>
                  </a:lnTo>
                  <a:lnTo>
                    <a:pt x="600773" y="728065"/>
                  </a:lnTo>
                  <a:lnTo>
                    <a:pt x="600773" y="668756"/>
                  </a:lnTo>
                  <a:lnTo>
                    <a:pt x="600773" y="616661"/>
                  </a:lnTo>
                  <a:close/>
                </a:path>
                <a:path w="725804" h="807085">
                  <a:moveTo>
                    <a:pt x="600786" y="68084"/>
                  </a:moveTo>
                  <a:lnTo>
                    <a:pt x="595414" y="41605"/>
                  </a:lnTo>
                  <a:lnTo>
                    <a:pt x="580809" y="19951"/>
                  </a:lnTo>
                  <a:lnTo>
                    <a:pt x="559155" y="5359"/>
                  </a:lnTo>
                  <a:lnTo>
                    <a:pt x="532663" y="0"/>
                  </a:lnTo>
                  <a:lnTo>
                    <a:pt x="192951" y="0"/>
                  </a:lnTo>
                  <a:lnTo>
                    <a:pt x="166458" y="5359"/>
                  </a:lnTo>
                  <a:lnTo>
                    <a:pt x="144805" y="19951"/>
                  </a:lnTo>
                  <a:lnTo>
                    <a:pt x="130187" y="41605"/>
                  </a:lnTo>
                  <a:lnTo>
                    <a:pt x="124828" y="68084"/>
                  </a:lnTo>
                  <a:lnTo>
                    <a:pt x="124828" y="113982"/>
                  </a:lnTo>
                  <a:lnTo>
                    <a:pt x="134962" y="114338"/>
                  </a:lnTo>
                  <a:lnTo>
                    <a:pt x="145135" y="114795"/>
                  </a:lnTo>
                  <a:lnTo>
                    <a:pt x="190182" y="118211"/>
                  </a:lnTo>
                  <a:lnTo>
                    <a:pt x="199047" y="119176"/>
                  </a:lnTo>
                  <a:lnTo>
                    <a:pt x="199047" y="83058"/>
                  </a:lnTo>
                  <a:lnTo>
                    <a:pt x="204317" y="77787"/>
                  </a:lnTo>
                  <a:lnTo>
                    <a:pt x="521284" y="77787"/>
                  </a:lnTo>
                  <a:lnTo>
                    <a:pt x="526567" y="83058"/>
                  </a:lnTo>
                  <a:lnTo>
                    <a:pt x="526567" y="119176"/>
                  </a:lnTo>
                  <a:lnTo>
                    <a:pt x="535432" y="118211"/>
                  </a:lnTo>
                  <a:lnTo>
                    <a:pt x="580466" y="114795"/>
                  </a:lnTo>
                  <a:lnTo>
                    <a:pt x="600786" y="113982"/>
                  </a:lnTo>
                  <a:lnTo>
                    <a:pt x="600786" y="77787"/>
                  </a:lnTo>
                  <a:lnTo>
                    <a:pt x="600786" y="68084"/>
                  </a:lnTo>
                  <a:close/>
                </a:path>
                <a:path w="725804" h="807085">
                  <a:moveTo>
                    <a:pt x="670140" y="137642"/>
                  </a:moveTo>
                  <a:lnTo>
                    <a:pt x="666191" y="134239"/>
                  </a:lnTo>
                  <a:lnTo>
                    <a:pt x="652221" y="133515"/>
                  </a:lnTo>
                  <a:lnTo>
                    <a:pt x="631329" y="133032"/>
                  </a:lnTo>
                  <a:lnTo>
                    <a:pt x="600456" y="133362"/>
                  </a:lnTo>
                  <a:lnTo>
                    <a:pt x="561467" y="135356"/>
                  </a:lnTo>
                  <a:lnTo>
                    <a:pt x="520357" y="139382"/>
                  </a:lnTo>
                  <a:lnTo>
                    <a:pt x="473506" y="146596"/>
                  </a:lnTo>
                  <a:lnTo>
                    <a:pt x="423379" y="157899"/>
                  </a:lnTo>
                  <a:lnTo>
                    <a:pt x="372503" y="174205"/>
                  </a:lnTo>
                  <a:lnTo>
                    <a:pt x="372503" y="563765"/>
                  </a:lnTo>
                  <a:lnTo>
                    <a:pt x="387629" y="562470"/>
                  </a:lnTo>
                  <a:lnTo>
                    <a:pt x="400786" y="560311"/>
                  </a:lnTo>
                  <a:lnTo>
                    <a:pt x="412407" y="557644"/>
                  </a:lnTo>
                  <a:lnTo>
                    <a:pt x="432828" y="552119"/>
                  </a:lnTo>
                  <a:lnTo>
                    <a:pt x="442620" y="549910"/>
                  </a:lnTo>
                  <a:lnTo>
                    <a:pt x="452945" y="548386"/>
                  </a:lnTo>
                  <a:lnTo>
                    <a:pt x="464439" y="547827"/>
                  </a:lnTo>
                  <a:lnTo>
                    <a:pt x="665848" y="547827"/>
                  </a:lnTo>
                  <a:lnTo>
                    <a:pt x="670140" y="544322"/>
                  </a:lnTo>
                  <a:lnTo>
                    <a:pt x="670140" y="137642"/>
                  </a:lnTo>
                  <a:close/>
                </a:path>
                <a:path w="725804" h="807085">
                  <a:moveTo>
                    <a:pt x="725601" y="159080"/>
                  </a:moveTo>
                  <a:lnTo>
                    <a:pt x="719899" y="154406"/>
                  </a:lnTo>
                  <a:lnTo>
                    <a:pt x="712838" y="154406"/>
                  </a:lnTo>
                  <a:lnTo>
                    <a:pt x="705789" y="154406"/>
                  </a:lnTo>
                  <a:lnTo>
                    <a:pt x="700074" y="159080"/>
                  </a:lnTo>
                  <a:lnTo>
                    <a:pt x="700074" y="576389"/>
                  </a:lnTo>
                  <a:lnTo>
                    <a:pt x="457708" y="576389"/>
                  </a:lnTo>
                  <a:lnTo>
                    <a:pt x="452843" y="577176"/>
                  </a:lnTo>
                  <a:lnTo>
                    <a:pt x="446354" y="579348"/>
                  </a:lnTo>
                  <a:lnTo>
                    <a:pt x="426275" y="585127"/>
                  </a:lnTo>
                  <a:lnTo>
                    <a:pt x="405498" y="589267"/>
                  </a:lnTo>
                  <a:lnTo>
                    <a:pt x="384263" y="591743"/>
                  </a:lnTo>
                  <a:lnTo>
                    <a:pt x="362800" y="592569"/>
                  </a:lnTo>
                  <a:lnTo>
                    <a:pt x="341337" y="591743"/>
                  </a:lnTo>
                  <a:lnTo>
                    <a:pt x="320103" y="589267"/>
                  </a:lnTo>
                  <a:lnTo>
                    <a:pt x="299339" y="585127"/>
                  </a:lnTo>
                  <a:lnTo>
                    <a:pt x="279260" y="579348"/>
                  </a:lnTo>
                  <a:lnTo>
                    <a:pt x="272770" y="577176"/>
                  </a:lnTo>
                  <a:lnTo>
                    <a:pt x="267906" y="576389"/>
                  </a:lnTo>
                  <a:lnTo>
                    <a:pt x="25539" y="576389"/>
                  </a:lnTo>
                  <a:lnTo>
                    <a:pt x="25539" y="159080"/>
                  </a:lnTo>
                  <a:lnTo>
                    <a:pt x="19812" y="154406"/>
                  </a:lnTo>
                  <a:lnTo>
                    <a:pt x="5715" y="154406"/>
                  </a:lnTo>
                  <a:lnTo>
                    <a:pt x="0" y="159080"/>
                  </a:lnTo>
                  <a:lnTo>
                    <a:pt x="0" y="592632"/>
                  </a:lnTo>
                  <a:lnTo>
                    <a:pt x="5715" y="597306"/>
                  </a:lnTo>
                  <a:lnTo>
                    <a:pt x="264617" y="597306"/>
                  </a:lnTo>
                  <a:lnTo>
                    <a:pt x="266115" y="597547"/>
                  </a:lnTo>
                  <a:lnTo>
                    <a:pt x="315150" y="609752"/>
                  </a:lnTo>
                  <a:lnTo>
                    <a:pt x="362800" y="613448"/>
                  </a:lnTo>
                  <a:lnTo>
                    <a:pt x="386765" y="612521"/>
                  </a:lnTo>
                  <a:lnTo>
                    <a:pt x="410464" y="609752"/>
                  </a:lnTo>
                  <a:lnTo>
                    <a:pt x="433641" y="605142"/>
                  </a:lnTo>
                  <a:lnTo>
                    <a:pt x="456044" y="598690"/>
                  </a:lnTo>
                  <a:lnTo>
                    <a:pt x="459486" y="597547"/>
                  </a:lnTo>
                  <a:lnTo>
                    <a:pt x="460997" y="597306"/>
                  </a:lnTo>
                  <a:lnTo>
                    <a:pt x="719899" y="597306"/>
                  </a:lnTo>
                  <a:lnTo>
                    <a:pt x="725601" y="592632"/>
                  </a:lnTo>
                  <a:lnTo>
                    <a:pt x="725601" y="1590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635185" y="3108636"/>
              <a:ext cx="1075545" cy="810141"/>
            </a:xfrm>
            <a:prstGeom prst="rect">
              <a:avLst/>
            </a:prstGeom>
          </p:spPr>
        </p:pic>
      </p:grpSp>
      <p:sp>
        <p:nvSpPr>
          <p:cNvPr id="17" name="object 17" descr=""/>
          <p:cNvSpPr txBox="1"/>
          <p:nvPr/>
        </p:nvSpPr>
        <p:spPr>
          <a:xfrm>
            <a:off x="7975218" y="7315961"/>
            <a:ext cx="2323465" cy="13195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1270">
              <a:lnSpc>
                <a:spcPct val="117900"/>
              </a:lnSpc>
              <a:spcBef>
                <a:spcPts val="100"/>
              </a:spcBef>
            </a:pPr>
            <a:r>
              <a:rPr dirty="0" sz="2400" spc="395" b="0">
                <a:solidFill>
                  <a:srgbClr val="F4F4F3"/>
                </a:solidFill>
                <a:latin typeface="Yanone Kaffeesatz Thin"/>
                <a:cs typeface="Yanone Kaffeesatz Thin"/>
              </a:rPr>
              <a:t>Charge</a:t>
            </a:r>
            <a:r>
              <a:rPr dirty="0" sz="2400" spc="200" b="0">
                <a:solidFill>
                  <a:srgbClr val="F4F4F3"/>
                </a:solidFill>
                <a:latin typeface="Yanone Kaffeesatz Thin"/>
                <a:cs typeface="Yanone Kaffeesatz Thin"/>
              </a:rPr>
              <a:t> </a:t>
            </a:r>
            <a:r>
              <a:rPr dirty="0" sz="2400" spc="380" b="0">
                <a:solidFill>
                  <a:srgbClr val="F4F4F3"/>
                </a:solidFill>
                <a:latin typeface="Yanone Kaffeesatz Thin"/>
                <a:cs typeface="Yanone Kaffeesatz Thin"/>
              </a:rPr>
              <a:t>Coupled </a:t>
            </a:r>
            <a:r>
              <a:rPr dirty="0" sz="2400" spc="405" b="0">
                <a:solidFill>
                  <a:srgbClr val="F4F4F3"/>
                </a:solidFill>
                <a:latin typeface="Yanone Kaffeesatz Thin"/>
                <a:cs typeface="Yanone Kaffeesatz Thin"/>
              </a:rPr>
              <a:t>Device</a:t>
            </a:r>
            <a:r>
              <a:rPr dirty="0" sz="2400" spc="200" b="0">
                <a:solidFill>
                  <a:srgbClr val="F4F4F3"/>
                </a:solidFill>
                <a:latin typeface="Yanone Kaffeesatz Thin"/>
                <a:cs typeface="Yanone Kaffeesatz Thin"/>
              </a:rPr>
              <a:t> </a:t>
            </a:r>
            <a:r>
              <a:rPr dirty="0" sz="2400" spc="390" b="0">
                <a:solidFill>
                  <a:srgbClr val="F4F4F3"/>
                </a:solidFill>
                <a:latin typeface="Yanone Kaffeesatz Thin"/>
                <a:cs typeface="Yanone Kaffeesatz Thin"/>
              </a:rPr>
              <a:t>Readers: </a:t>
            </a:r>
            <a:r>
              <a:rPr dirty="0" sz="2400" spc="165" b="0">
                <a:solidFill>
                  <a:srgbClr val="F4F4F3"/>
                </a:solidFill>
                <a:latin typeface="Yanone Kaffeesatz Thin"/>
                <a:cs typeface="Yanone Kaffeesatz Thin"/>
              </a:rPr>
              <a:t>31.5%</a:t>
            </a:r>
            <a:endParaRPr sz="2400">
              <a:latin typeface="Yanone Kaffeesatz Thin"/>
              <a:cs typeface="Yanone Kaffeesatz Thin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3712845" y="5967501"/>
            <a:ext cx="2788285" cy="966469"/>
          </a:xfrm>
          <a:prstGeom prst="rect">
            <a:avLst/>
          </a:prstGeom>
        </p:spPr>
        <p:txBody>
          <a:bodyPr wrap="square" lIns="0" tIns="64769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509"/>
              </a:spcBef>
            </a:pPr>
            <a:r>
              <a:rPr dirty="0" sz="2400" spc="-10" b="1">
                <a:latin typeface="Trebuchet MS"/>
                <a:cs typeface="Trebuchet MS"/>
              </a:rPr>
              <a:t>Portable/handheld:</a:t>
            </a:r>
            <a:endParaRPr sz="2400">
              <a:latin typeface="Trebuchet MS"/>
              <a:cs typeface="Trebuchet MS"/>
            </a:endParaRPr>
          </a:p>
          <a:p>
            <a:pPr algn="ctr" marL="1270">
              <a:lnSpc>
                <a:spcPct val="100000"/>
              </a:lnSpc>
              <a:spcBef>
                <a:spcPts val="515"/>
              </a:spcBef>
            </a:pPr>
            <a:r>
              <a:rPr dirty="0" sz="3000" spc="-10" b="1">
                <a:latin typeface="Trebuchet MS"/>
                <a:cs typeface="Trebuchet MS"/>
              </a:rPr>
              <a:t>63.8%</a:t>
            </a:r>
            <a:endParaRPr sz="3000">
              <a:latin typeface="Trebuchet MS"/>
              <a:cs typeface="Trebuchet MS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11599544" y="6019927"/>
            <a:ext cx="3134995" cy="833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ts val="2820"/>
              </a:lnSpc>
              <a:spcBef>
                <a:spcPts val="100"/>
              </a:spcBef>
            </a:pPr>
            <a:r>
              <a:rPr dirty="0" sz="2400" b="1">
                <a:solidFill>
                  <a:srgbClr val="2B2A2A"/>
                </a:solidFill>
                <a:latin typeface="Trebuchet MS"/>
                <a:cs typeface="Trebuchet MS"/>
              </a:rPr>
              <a:t>Retail</a:t>
            </a:r>
            <a:r>
              <a:rPr dirty="0" sz="2400" spc="-45" b="1">
                <a:solidFill>
                  <a:srgbClr val="2B2A2A"/>
                </a:solidFill>
                <a:latin typeface="Trebuchet MS"/>
                <a:cs typeface="Trebuchet MS"/>
              </a:rPr>
              <a:t> </a:t>
            </a:r>
            <a:r>
              <a:rPr dirty="0" sz="2400" b="1">
                <a:solidFill>
                  <a:srgbClr val="2B2A2A"/>
                </a:solidFill>
                <a:latin typeface="Trebuchet MS"/>
                <a:cs typeface="Trebuchet MS"/>
              </a:rPr>
              <a:t>&amp;</a:t>
            </a:r>
            <a:r>
              <a:rPr dirty="0" sz="2400" spc="-80" b="1">
                <a:solidFill>
                  <a:srgbClr val="2B2A2A"/>
                </a:solidFill>
                <a:latin typeface="Trebuchet MS"/>
                <a:cs typeface="Trebuchet MS"/>
              </a:rPr>
              <a:t> </a:t>
            </a:r>
            <a:r>
              <a:rPr dirty="0" sz="2400" b="1">
                <a:solidFill>
                  <a:srgbClr val="2B2A2A"/>
                </a:solidFill>
                <a:latin typeface="Trebuchet MS"/>
                <a:cs typeface="Trebuchet MS"/>
              </a:rPr>
              <a:t>Commercial</a:t>
            </a:r>
            <a:r>
              <a:rPr dirty="0" sz="2400" spc="-35" b="1">
                <a:solidFill>
                  <a:srgbClr val="2B2A2A"/>
                </a:solidFill>
                <a:latin typeface="Trebuchet MS"/>
                <a:cs typeface="Trebuchet MS"/>
              </a:rPr>
              <a:t> </a:t>
            </a:r>
            <a:r>
              <a:rPr dirty="0" sz="2400" spc="-50" b="1">
                <a:solidFill>
                  <a:srgbClr val="2B2A2A"/>
                </a:solidFill>
                <a:latin typeface="Trebuchet MS"/>
                <a:cs typeface="Trebuchet MS"/>
              </a:rPr>
              <a:t>:</a:t>
            </a:r>
            <a:endParaRPr sz="2400">
              <a:latin typeface="Trebuchet MS"/>
              <a:cs typeface="Trebuchet MS"/>
            </a:endParaRPr>
          </a:p>
          <a:p>
            <a:pPr algn="ctr" marL="4445">
              <a:lnSpc>
                <a:spcPts val="3540"/>
              </a:lnSpc>
            </a:pPr>
            <a:r>
              <a:rPr dirty="0" sz="3000" spc="-10" b="1">
                <a:latin typeface="Trebuchet MS"/>
                <a:cs typeface="Trebuchet MS"/>
              </a:rPr>
              <a:t>34.2%</a:t>
            </a:r>
            <a:endParaRPr sz="3000">
              <a:latin typeface="Trebuchet MS"/>
              <a:cs typeface="Trebuchet MS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4664455" y="4527041"/>
            <a:ext cx="88646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-30" b="1">
                <a:latin typeface="Trebuchet MS"/>
                <a:cs typeface="Trebuchet MS"/>
              </a:rPr>
              <a:t>Type</a:t>
            </a:r>
            <a:endParaRPr sz="3000">
              <a:latin typeface="Trebuchet MS"/>
              <a:cs typeface="Trebuchet MS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8198866" y="6125336"/>
            <a:ext cx="1877060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700" spc="-10" b="1">
                <a:solidFill>
                  <a:srgbClr val="FFFFFF"/>
                </a:solidFill>
                <a:latin typeface="Trebuchet MS"/>
                <a:cs typeface="Trebuchet MS"/>
              </a:rPr>
              <a:t>Technology</a:t>
            </a:r>
            <a:endParaRPr sz="2700">
              <a:latin typeface="Trebuchet MS"/>
              <a:cs typeface="Trebuchet MS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12363704" y="4527245"/>
            <a:ext cx="1610360" cy="4832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b="1">
                <a:latin typeface="Trebuchet MS"/>
                <a:cs typeface="Trebuchet MS"/>
              </a:rPr>
              <a:t>End</a:t>
            </a:r>
            <a:r>
              <a:rPr dirty="0" sz="3000" spc="-114" b="1">
                <a:latin typeface="Trebuchet MS"/>
                <a:cs typeface="Trebuchet MS"/>
              </a:rPr>
              <a:t> </a:t>
            </a:r>
            <a:r>
              <a:rPr dirty="0" sz="3000" spc="-20" b="1">
                <a:latin typeface="Trebuchet MS"/>
                <a:cs typeface="Trebuchet MS"/>
              </a:rPr>
              <a:t>User</a:t>
            </a:r>
            <a:endParaRPr sz="3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64997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240">
                <a:solidFill>
                  <a:srgbClr val="FFFFFF"/>
                </a:solidFill>
                <a:latin typeface="Arial Black"/>
                <a:cs typeface="Arial Black"/>
              </a:rPr>
              <a:t>GLOBAL</a:t>
            </a:r>
            <a:r>
              <a:rPr dirty="0" sz="4000" spc="-15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4000" spc="-225">
                <a:solidFill>
                  <a:srgbClr val="FFFFFF"/>
                </a:solidFill>
                <a:latin typeface="Arial Black"/>
                <a:cs typeface="Arial Black"/>
              </a:rPr>
              <a:t>BARCODE</a:t>
            </a:r>
            <a:r>
              <a:rPr dirty="0" sz="4000" spc="-15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4000" spc="-254">
                <a:solidFill>
                  <a:srgbClr val="FFFFFF"/>
                </a:solidFill>
                <a:latin typeface="Arial Black"/>
                <a:cs typeface="Arial Black"/>
              </a:rPr>
              <a:t>SCANNER</a:t>
            </a:r>
            <a:r>
              <a:rPr dirty="0" sz="4000" spc="-16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4000" spc="-340">
                <a:solidFill>
                  <a:srgbClr val="FFFFFF"/>
                </a:solidFill>
                <a:latin typeface="Arial Black"/>
                <a:cs typeface="Arial Black"/>
              </a:rPr>
              <a:t>MARKET</a:t>
            </a:r>
            <a:r>
              <a:rPr dirty="0" sz="4000" spc="-13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4000" spc="-300">
                <a:solidFill>
                  <a:srgbClr val="FFFFFF"/>
                </a:solidFill>
                <a:latin typeface="Arial Black"/>
                <a:cs typeface="Arial Black"/>
              </a:rPr>
              <a:t>REVENUE</a:t>
            </a:r>
            <a:r>
              <a:rPr dirty="0" sz="4000" spc="-15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4000" spc="-290">
                <a:solidFill>
                  <a:srgbClr val="FFFFFF"/>
                </a:solidFill>
                <a:latin typeface="Arial Black"/>
                <a:cs typeface="Arial Black"/>
              </a:rPr>
              <a:t>SHARE</a:t>
            </a:r>
            <a:r>
              <a:rPr dirty="0" sz="4000" spc="-13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4000" spc="-275">
                <a:solidFill>
                  <a:srgbClr val="FFFFFF"/>
                </a:solidFill>
                <a:latin typeface="Arial Black"/>
                <a:cs typeface="Arial Black"/>
              </a:rPr>
              <a:t>FOR</a:t>
            </a:r>
            <a:r>
              <a:rPr dirty="0" sz="4000" spc="-114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4000" spc="-20">
                <a:solidFill>
                  <a:srgbClr val="FFFFFF"/>
                </a:solidFill>
                <a:latin typeface="Arial Black"/>
                <a:cs typeface="Arial Black"/>
              </a:rPr>
              <a:t>2022</a:t>
            </a:r>
            <a:endParaRPr sz="4000">
              <a:latin typeface="Arial Black"/>
              <a:cs typeface="Arial Black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3983081" y="5295138"/>
            <a:ext cx="4037965" cy="1294130"/>
          </a:xfrm>
          <a:prstGeom prst="rect">
            <a:avLst/>
          </a:prstGeom>
        </p:spPr>
        <p:txBody>
          <a:bodyPr wrap="square" lIns="0" tIns="93980" rIns="0" bIns="0" rtlCol="0" vert="horz">
            <a:spAutoFit/>
          </a:bodyPr>
          <a:lstStyle/>
          <a:p>
            <a:pPr marL="1268730" marR="5080" indent="-1256665">
              <a:lnSpc>
                <a:spcPts val="4700"/>
              </a:lnSpc>
              <a:spcBef>
                <a:spcPts val="740"/>
              </a:spcBef>
            </a:pPr>
            <a:r>
              <a:rPr dirty="0" sz="4400" b="1">
                <a:solidFill>
                  <a:srgbClr val="FFFFFF"/>
                </a:solidFill>
                <a:latin typeface="Trebuchet MS"/>
                <a:cs typeface="Trebuchet MS"/>
              </a:rPr>
              <a:t>North</a:t>
            </a:r>
            <a:r>
              <a:rPr dirty="0" sz="4400" spc="-28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400" spc="-10" b="1">
                <a:solidFill>
                  <a:srgbClr val="FFFFFF"/>
                </a:solidFill>
                <a:latin typeface="Trebuchet MS"/>
                <a:cs typeface="Trebuchet MS"/>
              </a:rPr>
              <a:t>America: </a:t>
            </a:r>
            <a:r>
              <a:rPr dirty="0" sz="4400" spc="-20" b="1">
                <a:solidFill>
                  <a:srgbClr val="FFFFFF"/>
                </a:solidFill>
                <a:latin typeface="Trebuchet MS"/>
                <a:cs typeface="Trebuchet MS"/>
              </a:rPr>
              <a:t>41.3%</a:t>
            </a:r>
            <a:endParaRPr sz="4400">
              <a:latin typeface="Trebuchet MS"/>
              <a:cs typeface="Trebuchet MS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647801" y="9286443"/>
            <a:ext cx="16416019" cy="8883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7900"/>
              </a:lnSpc>
              <a:spcBef>
                <a:spcPts val="100"/>
              </a:spcBef>
            </a:pPr>
            <a:r>
              <a:rPr dirty="0" sz="2400" spc="-40" b="1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dirty="0" sz="2400" spc="-14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rebuchet MS"/>
                <a:cs typeface="Trebuchet MS"/>
              </a:rPr>
              <a:t>North</a:t>
            </a:r>
            <a:r>
              <a:rPr dirty="0" sz="2400" spc="-114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rebuchet MS"/>
                <a:cs typeface="Trebuchet MS"/>
              </a:rPr>
              <a:t>American</a:t>
            </a:r>
            <a:r>
              <a:rPr dirty="0" sz="2400" spc="-10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10" b="1">
                <a:solidFill>
                  <a:srgbClr val="FFFFFF"/>
                </a:solidFill>
                <a:latin typeface="Trebuchet MS"/>
                <a:cs typeface="Trebuchet MS"/>
              </a:rPr>
              <a:t>market</a:t>
            </a:r>
            <a:r>
              <a:rPr dirty="0" sz="2400" spc="-9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50" b="1">
                <a:solidFill>
                  <a:srgbClr val="FFFFFF"/>
                </a:solidFill>
                <a:latin typeface="Trebuchet MS"/>
                <a:cs typeface="Trebuchet MS"/>
              </a:rPr>
              <a:t>is</a:t>
            </a:r>
            <a:r>
              <a:rPr dirty="0" sz="2400" spc="-12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rebuchet MS"/>
                <a:cs typeface="Trebuchet MS"/>
              </a:rPr>
              <a:t>expected</a:t>
            </a:r>
            <a:r>
              <a:rPr dirty="0" sz="2400" spc="-7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dirty="0" sz="2400" spc="-12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rebuchet MS"/>
                <a:cs typeface="Trebuchet MS"/>
              </a:rPr>
              <a:t>dominate</a:t>
            </a:r>
            <a:r>
              <a:rPr dirty="0" sz="2400" spc="-9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25" b="1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dirty="0" sz="2400" spc="-114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rebuchet MS"/>
                <a:cs typeface="Trebuchet MS"/>
              </a:rPr>
              <a:t>global</a:t>
            </a:r>
            <a:r>
              <a:rPr dirty="0" sz="2400" spc="-9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10" b="1">
                <a:solidFill>
                  <a:srgbClr val="FFFFFF"/>
                </a:solidFill>
                <a:latin typeface="Trebuchet MS"/>
                <a:cs typeface="Trebuchet MS"/>
              </a:rPr>
              <a:t>market</a:t>
            </a:r>
            <a:r>
              <a:rPr dirty="0" sz="2400" spc="-10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85" b="1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r>
              <a:rPr dirty="0" sz="2400" spc="-10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rebuchet MS"/>
                <a:cs typeface="Trebuchet MS"/>
              </a:rPr>
              <a:t>terms</a:t>
            </a:r>
            <a:r>
              <a:rPr dirty="0" sz="2400" spc="-10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dirty="0" sz="2400" spc="-114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60" b="1">
                <a:solidFill>
                  <a:srgbClr val="FFFFFF"/>
                </a:solidFill>
                <a:latin typeface="Trebuchet MS"/>
                <a:cs typeface="Trebuchet MS"/>
              </a:rPr>
              <a:t>revenue.</a:t>
            </a:r>
            <a:r>
              <a:rPr dirty="0" sz="2400" spc="-9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rebuchet MS"/>
                <a:cs typeface="Trebuchet MS"/>
              </a:rPr>
              <a:t>This</a:t>
            </a:r>
            <a:r>
              <a:rPr dirty="0" sz="2400" spc="-12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50" b="1">
                <a:solidFill>
                  <a:srgbClr val="FFFFFF"/>
                </a:solidFill>
                <a:latin typeface="Trebuchet MS"/>
                <a:cs typeface="Trebuchet MS"/>
              </a:rPr>
              <a:t>is</a:t>
            </a:r>
            <a:r>
              <a:rPr dirty="0" sz="2400" spc="-11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10" b="1">
                <a:solidFill>
                  <a:srgbClr val="FFFFFF"/>
                </a:solidFill>
                <a:latin typeface="Trebuchet MS"/>
                <a:cs typeface="Trebuchet MS"/>
              </a:rPr>
              <a:t>attributed</a:t>
            </a:r>
            <a:r>
              <a:rPr dirty="0" sz="2400" spc="-7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dirty="0" sz="2400" spc="-12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25" b="1">
                <a:solidFill>
                  <a:srgbClr val="FFFFFF"/>
                </a:solidFill>
                <a:latin typeface="Trebuchet MS"/>
                <a:cs typeface="Trebuchet MS"/>
              </a:rPr>
              <a:t>the </a:t>
            </a:r>
            <a:r>
              <a:rPr dirty="0" sz="2400" b="1">
                <a:solidFill>
                  <a:srgbClr val="FFFFFF"/>
                </a:solidFill>
                <a:latin typeface="Trebuchet MS"/>
                <a:cs typeface="Trebuchet MS"/>
              </a:rPr>
              <a:t>increasing</a:t>
            </a:r>
            <a:r>
              <a:rPr dirty="0" sz="2400" spc="-3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rebuchet MS"/>
                <a:cs typeface="Trebuchet MS"/>
              </a:rPr>
              <a:t>use</a:t>
            </a:r>
            <a:r>
              <a:rPr dirty="0" sz="2400" spc="-3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dirty="0" sz="2400" spc="-4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rebuchet MS"/>
                <a:cs typeface="Trebuchet MS"/>
              </a:rPr>
              <a:t>barcode</a:t>
            </a:r>
            <a:r>
              <a:rPr dirty="0" sz="2400" spc="-1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rebuchet MS"/>
                <a:cs typeface="Trebuchet MS"/>
              </a:rPr>
              <a:t>scanners</a:t>
            </a:r>
            <a:r>
              <a:rPr dirty="0" sz="2400" spc="-3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85" b="1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r>
              <a:rPr dirty="0" sz="2400" spc="-5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25" b="1">
                <a:solidFill>
                  <a:srgbClr val="FFFFFF"/>
                </a:solidFill>
                <a:latin typeface="Trebuchet MS"/>
                <a:cs typeface="Trebuchet MS"/>
              </a:rPr>
              <a:t>retail</a:t>
            </a:r>
            <a:r>
              <a:rPr dirty="0" sz="2400" spc="-2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dirty="0" sz="2400" spc="-4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rebuchet MS"/>
                <a:cs typeface="Trebuchet MS"/>
              </a:rPr>
              <a:t>manufacturing</a:t>
            </a:r>
            <a:r>
              <a:rPr dirty="0" sz="2400" spc="-1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85" b="1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r>
              <a:rPr dirty="0" sz="2400" spc="-5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25" b="1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dirty="0" sz="2400" spc="-5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10" b="1">
                <a:solidFill>
                  <a:srgbClr val="FFFFFF"/>
                </a:solidFill>
                <a:latin typeface="Trebuchet MS"/>
                <a:cs typeface="Trebuchet MS"/>
              </a:rPr>
              <a:t>region.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16628" y="3256279"/>
            <a:ext cx="2153920" cy="7880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0" spc="-10" b="1">
                <a:latin typeface="Trebuchet MS"/>
                <a:cs typeface="Trebuchet MS"/>
              </a:rPr>
              <a:t>Drivers</a:t>
            </a:r>
            <a:endParaRPr sz="5000">
              <a:latin typeface="Trebuchet MS"/>
              <a:cs typeface="Trebuchet MS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1391138" y="3256279"/>
            <a:ext cx="3114675" cy="7880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0" spc="65" b="1">
                <a:latin typeface="Trebuchet MS"/>
                <a:cs typeface="Trebuchet MS"/>
              </a:rPr>
              <a:t>Restraints</a:t>
            </a:r>
            <a:endParaRPr sz="5000">
              <a:latin typeface="Trebuchet MS"/>
              <a:cs typeface="Trebuchet MS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782951" y="4549626"/>
            <a:ext cx="5504815" cy="243776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 marR="5080">
              <a:lnSpc>
                <a:spcPct val="117300"/>
              </a:lnSpc>
              <a:spcBef>
                <a:spcPts val="85"/>
              </a:spcBef>
            </a:pPr>
            <a:r>
              <a:rPr dirty="0" sz="2700" spc="60" b="1">
                <a:latin typeface="Trebuchet MS"/>
                <a:cs typeface="Trebuchet MS"/>
              </a:rPr>
              <a:t>Increasing</a:t>
            </a:r>
            <a:r>
              <a:rPr dirty="0" sz="2700" spc="-95" b="1">
                <a:latin typeface="Trebuchet MS"/>
                <a:cs typeface="Trebuchet MS"/>
              </a:rPr>
              <a:t> </a:t>
            </a:r>
            <a:r>
              <a:rPr dirty="0" sz="2700" spc="60" b="1">
                <a:latin typeface="Trebuchet MS"/>
                <a:cs typeface="Trebuchet MS"/>
              </a:rPr>
              <a:t>use</a:t>
            </a:r>
            <a:r>
              <a:rPr dirty="0" sz="2700" spc="-90" b="1">
                <a:latin typeface="Trebuchet MS"/>
                <a:cs typeface="Trebuchet MS"/>
              </a:rPr>
              <a:t> </a:t>
            </a:r>
            <a:r>
              <a:rPr dirty="0" sz="2700" b="1">
                <a:latin typeface="Trebuchet MS"/>
                <a:cs typeface="Trebuchet MS"/>
              </a:rPr>
              <a:t>by</a:t>
            </a:r>
            <a:r>
              <a:rPr dirty="0" sz="2700" spc="-110" b="1">
                <a:latin typeface="Trebuchet MS"/>
                <a:cs typeface="Trebuchet MS"/>
              </a:rPr>
              <a:t> </a:t>
            </a:r>
            <a:r>
              <a:rPr dirty="0" sz="2700" spc="-10" b="1">
                <a:latin typeface="Trebuchet MS"/>
                <a:cs typeface="Trebuchet MS"/>
              </a:rPr>
              <a:t>manufacturers, </a:t>
            </a:r>
            <a:r>
              <a:rPr dirty="0" sz="2700" b="1">
                <a:latin typeface="Trebuchet MS"/>
                <a:cs typeface="Trebuchet MS"/>
              </a:rPr>
              <a:t>retailers,</a:t>
            </a:r>
            <a:r>
              <a:rPr dirty="0" sz="2700" spc="65" b="1">
                <a:latin typeface="Trebuchet MS"/>
                <a:cs typeface="Trebuchet MS"/>
              </a:rPr>
              <a:t> </a:t>
            </a:r>
            <a:r>
              <a:rPr dirty="0" sz="2700" b="1">
                <a:latin typeface="Trebuchet MS"/>
                <a:cs typeface="Trebuchet MS"/>
              </a:rPr>
              <a:t>vendors,</a:t>
            </a:r>
            <a:r>
              <a:rPr dirty="0" sz="2700" spc="85" b="1">
                <a:latin typeface="Trebuchet MS"/>
                <a:cs typeface="Trebuchet MS"/>
              </a:rPr>
              <a:t> </a:t>
            </a:r>
            <a:r>
              <a:rPr dirty="0" sz="2700" b="1">
                <a:latin typeface="Trebuchet MS"/>
                <a:cs typeface="Trebuchet MS"/>
              </a:rPr>
              <a:t>suppliers,</a:t>
            </a:r>
            <a:r>
              <a:rPr dirty="0" sz="2700" spc="70" b="1">
                <a:latin typeface="Trebuchet MS"/>
                <a:cs typeface="Trebuchet MS"/>
              </a:rPr>
              <a:t> </a:t>
            </a:r>
            <a:r>
              <a:rPr dirty="0" sz="2700" spc="-25" b="1">
                <a:latin typeface="Trebuchet MS"/>
                <a:cs typeface="Trebuchet MS"/>
              </a:rPr>
              <a:t>in </a:t>
            </a:r>
            <a:r>
              <a:rPr dirty="0" sz="2700" b="1">
                <a:latin typeface="Trebuchet MS"/>
                <a:cs typeface="Trebuchet MS"/>
              </a:rPr>
              <a:t>different</a:t>
            </a:r>
            <a:r>
              <a:rPr dirty="0" sz="2700" spc="140" b="1">
                <a:latin typeface="Trebuchet MS"/>
                <a:cs typeface="Trebuchet MS"/>
              </a:rPr>
              <a:t> </a:t>
            </a:r>
            <a:r>
              <a:rPr dirty="0" sz="2700" spc="-10" b="1">
                <a:latin typeface="Trebuchet MS"/>
                <a:cs typeface="Trebuchet MS"/>
              </a:rPr>
              <a:t>industries</a:t>
            </a:r>
            <a:endParaRPr sz="2700">
              <a:latin typeface="Trebuchet MS"/>
              <a:cs typeface="Trebuchet MS"/>
            </a:endParaRPr>
          </a:p>
          <a:p>
            <a:pPr marL="12700" marR="345440">
              <a:lnSpc>
                <a:spcPct val="117000"/>
              </a:lnSpc>
              <a:spcBef>
                <a:spcPts val="15"/>
              </a:spcBef>
            </a:pPr>
            <a:r>
              <a:rPr dirty="0" sz="2700" spc="75" b="1">
                <a:latin typeface="Trebuchet MS"/>
                <a:cs typeface="Trebuchet MS"/>
              </a:rPr>
              <a:t>Rising</a:t>
            </a:r>
            <a:r>
              <a:rPr dirty="0" sz="2700" spc="-20" b="1">
                <a:latin typeface="Trebuchet MS"/>
                <a:cs typeface="Trebuchet MS"/>
              </a:rPr>
              <a:t> </a:t>
            </a:r>
            <a:r>
              <a:rPr dirty="0" sz="2700" b="1">
                <a:latin typeface="Trebuchet MS"/>
                <a:cs typeface="Trebuchet MS"/>
              </a:rPr>
              <a:t>preference</a:t>
            </a:r>
            <a:r>
              <a:rPr dirty="0" sz="2700" spc="20" b="1">
                <a:latin typeface="Trebuchet MS"/>
                <a:cs typeface="Trebuchet MS"/>
              </a:rPr>
              <a:t> </a:t>
            </a:r>
            <a:r>
              <a:rPr dirty="0" sz="2700" b="1">
                <a:latin typeface="Trebuchet MS"/>
                <a:cs typeface="Trebuchet MS"/>
              </a:rPr>
              <a:t>for</a:t>
            </a:r>
            <a:r>
              <a:rPr dirty="0" sz="2700" spc="-20" b="1">
                <a:latin typeface="Trebuchet MS"/>
                <a:cs typeface="Trebuchet MS"/>
              </a:rPr>
              <a:t> </a:t>
            </a:r>
            <a:r>
              <a:rPr dirty="0" sz="2700" b="1">
                <a:latin typeface="Trebuchet MS"/>
                <a:cs typeface="Trebuchet MS"/>
              </a:rPr>
              <a:t>retail</a:t>
            </a:r>
            <a:r>
              <a:rPr dirty="0" sz="2700" spc="-15" b="1">
                <a:latin typeface="Trebuchet MS"/>
                <a:cs typeface="Trebuchet MS"/>
              </a:rPr>
              <a:t> </a:t>
            </a:r>
            <a:r>
              <a:rPr dirty="0" sz="2700" spc="-25" b="1">
                <a:latin typeface="Trebuchet MS"/>
                <a:cs typeface="Trebuchet MS"/>
              </a:rPr>
              <a:t>and </a:t>
            </a:r>
            <a:r>
              <a:rPr dirty="0" sz="2700" b="1">
                <a:latin typeface="Trebuchet MS"/>
                <a:cs typeface="Trebuchet MS"/>
              </a:rPr>
              <a:t>manufacturing</a:t>
            </a:r>
            <a:r>
              <a:rPr dirty="0" sz="2700" spc="380" b="1">
                <a:latin typeface="Trebuchet MS"/>
                <a:cs typeface="Trebuchet MS"/>
              </a:rPr>
              <a:t> </a:t>
            </a:r>
            <a:r>
              <a:rPr dirty="0" sz="2700" spc="-10" b="1">
                <a:latin typeface="Trebuchet MS"/>
                <a:cs typeface="Trebuchet MS"/>
              </a:rPr>
              <a:t>industry</a:t>
            </a:r>
            <a:endParaRPr sz="2700">
              <a:latin typeface="Trebuchet MS"/>
              <a:cs typeface="Trebuchet MS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0791570" y="4822115"/>
            <a:ext cx="4196715" cy="9899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7100"/>
              </a:lnSpc>
              <a:spcBef>
                <a:spcPts val="95"/>
              </a:spcBef>
            </a:pPr>
            <a:r>
              <a:rPr dirty="0" sz="2700" b="1">
                <a:latin typeface="Trebuchet MS"/>
                <a:cs typeface="Trebuchet MS"/>
              </a:rPr>
              <a:t>High</a:t>
            </a:r>
            <a:r>
              <a:rPr dirty="0" sz="2700" spc="30" b="1">
                <a:latin typeface="Trebuchet MS"/>
                <a:cs typeface="Trebuchet MS"/>
              </a:rPr>
              <a:t> </a:t>
            </a:r>
            <a:r>
              <a:rPr dirty="0" sz="2700" b="1">
                <a:latin typeface="Trebuchet MS"/>
                <a:cs typeface="Trebuchet MS"/>
              </a:rPr>
              <a:t>capital</a:t>
            </a:r>
            <a:r>
              <a:rPr dirty="0" sz="2700" spc="55" b="1">
                <a:latin typeface="Trebuchet MS"/>
                <a:cs typeface="Trebuchet MS"/>
              </a:rPr>
              <a:t> </a:t>
            </a:r>
            <a:r>
              <a:rPr dirty="0" sz="2700" spc="-10" b="1">
                <a:latin typeface="Trebuchet MS"/>
                <a:cs typeface="Trebuchet MS"/>
              </a:rPr>
              <a:t>investment </a:t>
            </a:r>
            <a:r>
              <a:rPr dirty="0" sz="2700" spc="75" b="1">
                <a:latin typeface="Trebuchet MS"/>
                <a:cs typeface="Trebuchet MS"/>
              </a:rPr>
              <a:t>Rising</a:t>
            </a:r>
            <a:r>
              <a:rPr dirty="0" sz="2700" spc="-40" b="1">
                <a:latin typeface="Trebuchet MS"/>
                <a:cs typeface="Trebuchet MS"/>
              </a:rPr>
              <a:t> </a:t>
            </a:r>
            <a:r>
              <a:rPr dirty="0" sz="2700" b="1">
                <a:latin typeface="Trebuchet MS"/>
                <a:cs typeface="Trebuchet MS"/>
              </a:rPr>
              <a:t>threat</a:t>
            </a:r>
            <a:r>
              <a:rPr dirty="0" sz="2700" spc="-40" b="1">
                <a:latin typeface="Trebuchet MS"/>
                <a:cs typeface="Trebuchet MS"/>
              </a:rPr>
              <a:t> </a:t>
            </a:r>
            <a:r>
              <a:rPr dirty="0" sz="2700" spc="50" b="1">
                <a:latin typeface="Trebuchet MS"/>
                <a:cs typeface="Trebuchet MS"/>
              </a:rPr>
              <a:t>of</a:t>
            </a:r>
            <a:r>
              <a:rPr dirty="0" sz="2700" spc="-60" b="1">
                <a:latin typeface="Trebuchet MS"/>
                <a:cs typeface="Trebuchet MS"/>
              </a:rPr>
              <a:t> </a:t>
            </a:r>
            <a:r>
              <a:rPr dirty="0" sz="2700" b="1">
                <a:latin typeface="Trebuchet MS"/>
                <a:cs typeface="Trebuchet MS"/>
              </a:rPr>
              <a:t>RFID</a:t>
            </a:r>
            <a:r>
              <a:rPr dirty="0" sz="2700" spc="-55" b="1">
                <a:latin typeface="Trebuchet MS"/>
                <a:cs typeface="Trebuchet MS"/>
              </a:rPr>
              <a:t> </a:t>
            </a:r>
            <a:r>
              <a:rPr dirty="0" sz="2700" spc="114" b="1">
                <a:latin typeface="Trebuchet MS"/>
                <a:cs typeface="Trebuchet MS"/>
              </a:rPr>
              <a:t>tags</a:t>
            </a:r>
            <a:endParaRPr sz="27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"/>
            <a:ext cx="18287999" cy="10286995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146047" y="2699004"/>
            <a:ext cx="15996285" cy="5867400"/>
          </a:xfrm>
          <a:custGeom>
            <a:avLst/>
            <a:gdLst/>
            <a:ahLst/>
            <a:cxnLst/>
            <a:rect l="l" t="t" r="r" b="b"/>
            <a:pathLst>
              <a:path w="15996285" h="5867400">
                <a:moveTo>
                  <a:pt x="15902178" y="0"/>
                </a:moveTo>
                <a:lnTo>
                  <a:pt x="93713" y="0"/>
                </a:lnTo>
                <a:lnTo>
                  <a:pt x="57237" y="7358"/>
                </a:lnTo>
                <a:lnTo>
                  <a:pt x="27449" y="27431"/>
                </a:lnTo>
                <a:lnTo>
                  <a:pt x="7365" y="57221"/>
                </a:lnTo>
                <a:lnTo>
                  <a:pt x="0" y="93725"/>
                </a:lnTo>
                <a:lnTo>
                  <a:pt x="0" y="5773674"/>
                </a:lnTo>
                <a:lnTo>
                  <a:pt x="15746" y="5825662"/>
                </a:lnTo>
                <a:lnTo>
                  <a:pt x="57850" y="5860256"/>
                </a:lnTo>
                <a:lnTo>
                  <a:pt x="93713" y="5867400"/>
                </a:lnTo>
                <a:lnTo>
                  <a:pt x="15902178" y="5867400"/>
                </a:lnTo>
                <a:lnTo>
                  <a:pt x="15938682" y="5860041"/>
                </a:lnTo>
                <a:lnTo>
                  <a:pt x="15968471" y="5839968"/>
                </a:lnTo>
                <a:lnTo>
                  <a:pt x="15988545" y="5810178"/>
                </a:lnTo>
                <a:lnTo>
                  <a:pt x="15995904" y="5773674"/>
                </a:lnTo>
                <a:lnTo>
                  <a:pt x="15995904" y="93725"/>
                </a:lnTo>
                <a:lnTo>
                  <a:pt x="15980152" y="41737"/>
                </a:lnTo>
                <a:lnTo>
                  <a:pt x="15938039" y="7143"/>
                </a:lnTo>
                <a:lnTo>
                  <a:pt x="1590217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783707" y="2711958"/>
            <a:ext cx="6700520" cy="7880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0">
                <a:latin typeface="Verdana"/>
                <a:cs typeface="Verdana"/>
              </a:rPr>
              <a:t>Author's</a:t>
            </a:r>
            <a:r>
              <a:rPr dirty="0" sz="5000" spc="-30">
                <a:latin typeface="Verdana"/>
                <a:cs typeface="Verdana"/>
              </a:rPr>
              <a:t> </a:t>
            </a:r>
            <a:r>
              <a:rPr dirty="0" sz="5000" spc="75">
                <a:latin typeface="Verdana"/>
                <a:cs typeface="Verdana"/>
              </a:rPr>
              <a:t>Perspective</a:t>
            </a:r>
            <a:endParaRPr sz="5000">
              <a:latin typeface="Verdana"/>
              <a:cs typeface="Verdan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520189" y="4060317"/>
            <a:ext cx="15492094" cy="382651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81940" indent="-26924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 spc="-10" b="1">
                <a:latin typeface="Trebuchet MS"/>
                <a:cs typeface="Trebuchet MS"/>
              </a:rPr>
              <a:t>Portable/handheld</a:t>
            </a:r>
            <a:r>
              <a:rPr dirty="0" sz="2500" spc="-114" b="1">
                <a:latin typeface="Trebuchet MS"/>
                <a:cs typeface="Trebuchet MS"/>
              </a:rPr>
              <a:t> </a:t>
            </a:r>
            <a:r>
              <a:rPr dirty="0" sz="2500" b="1">
                <a:latin typeface="Trebuchet MS"/>
                <a:cs typeface="Trebuchet MS"/>
              </a:rPr>
              <a:t>barcode</a:t>
            </a:r>
            <a:r>
              <a:rPr dirty="0" sz="2500" spc="-125" b="1">
                <a:latin typeface="Trebuchet MS"/>
                <a:cs typeface="Trebuchet MS"/>
              </a:rPr>
              <a:t> </a:t>
            </a:r>
            <a:r>
              <a:rPr dirty="0" sz="2500" spc="45" b="1">
                <a:latin typeface="Trebuchet MS"/>
                <a:cs typeface="Trebuchet MS"/>
              </a:rPr>
              <a:t>scanners</a:t>
            </a:r>
            <a:r>
              <a:rPr dirty="0" sz="2500" spc="-105" b="1">
                <a:latin typeface="Trebuchet MS"/>
                <a:cs typeface="Trebuchet MS"/>
              </a:rPr>
              <a:t> </a:t>
            </a:r>
            <a:r>
              <a:rPr dirty="0" sz="2500" spc="-20" b="1">
                <a:latin typeface="Trebuchet MS"/>
                <a:cs typeface="Trebuchet MS"/>
              </a:rPr>
              <a:t>are</a:t>
            </a:r>
            <a:r>
              <a:rPr dirty="0" sz="2500" spc="-100" b="1">
                <a:latin typeface="Trebuchet MS"/>
                <a:cs typeface="Trebuchet MS"/>
              </a:rPr>
              <a:t> </a:t>
            </a:r>
            <a:r>
              <a:rPr dirty="0" sz="2500" spc="-85" b="1">
                <a:latin typeface="Trebuchet MS"/>
                <a:cs typeface="Trebuchet MS"/>
              </a:rPr>
              <a:t>in</a:t>
            </a:r>
            <a:r>
              <a:rPr dirty="0" sz="2500" spc="-80" b="1">
                <a:latin typeface="Trebuchet MS"/>
                <a:cs typeface="Trebuchet MS"/>
              </a:rPr>
              <a:t> </a:t>
            </a:r>
            <a:r>
              <a:rPr dirty="0" sz="2500" spc="-10" b="1">
                <a:latin typeface="Trebuchet MS"/>
                <a:cs typeface="Trebuchet MS"/>
              </a:rPr>
              <a:t>higher</a:t>
            </a:r>
            <a:r>
              <a:rPr dirty="0" sz="2500" spc="-95" b="1">
                <a:latin typeface="Trebuchet MS"/>
                <a:cs typeface="Trebuchet MS"/>
              </a:rPr>
              <a:t> </a:t>
            </a:r>
            <a:r>
              <a:rPr dirty="0" sz="2500" spc="-10" b="1">
                <a:latin typeface="Trebuchet MS"/>
                <a:cs typeface="Trebuchet MS"/>
              </a:rPr>
              <a:t>demand</a:t>
            </a:r>
            <a:r>
              <a:rPr dirty="0" sz="2500" spc="-114" b="1">
                <a:latin typeface="Trebuchet MS"/>
                <a:cs typeface="Trebuchet MS"/>
              </a:rPr>
              <a:t> </a:t>
            </a:r>
            <a:r>
              <a:rPr dirty="0" sz="2500" spc="-20" b="1">
                <a:latin typeface="Trebuchet MS"/>
                <a:cs typeface="Trebuchet MS"/>
              </a:rPr>
              <a:t>than</a:t>
            </a:r>
            <a:r>
              <a:rPr dirty="0" sz="2500" spc="-95" b="1">
                <a:latin typeface="Trebuchet MS"/>
                <a:cs typeface="Trebuchet MS"/>
              </a:rPr>
              <a:t> </a:t>
            </a:r>
            <a:r>
              <a:rPr dirty="0" sz="2500" b="1">
                <a:latin typeface="Trebuchet MS"/>
                <a:cs typeface="Trebuchet MS"/>
              </a:rPr>
              <a:t>stationary</a:t>
            </a:r>
            <a:r>
              <a:rPr dirty="0" sz="2500" spc="-114" b="1">
                <a:latin typeface="Trebuchet MS"/>
                <a:cs typeface="Trebuchet MS"/>
              </a:rPr>
              <a:t> </a:t>
            </a:r>
            <a:r>
              <a:rPr dirty="0" sz="2500" b="1">
                <a:latin typeface="Trebuchet MS"/>
                <a:cs typeface="Trebuchet MS"/>
              </a:rPr>
              <a:t>barcode</a:t>
            </a:r>
            <a:r>
              <a:rPr dirty="0" sz="2500" spc="-130" b="1">
                <a:latin typeface="Trebuchet MS"/>
                <a:cs typeface="Trebuchet MS"/>
              </a:rPr>
              <a:t> </a:t>
            </a:r>
            <a:r>
              <a:rPr dirty="0" sz="2500" spc="-10" b="1">
                <a:latin typeface="Trebuchet MS"/>
                <a:cs typeface="Trebuchet MS"/>
              </a:rPr>
              <a:t>scanners.</a:t>
            </a:r>
            <a:endParaRPr sz="2500">
              <a:latin typeface="Trebuchet MS"/>
              <a:cs typeface="Trebuchet MS"/>
            </a:endParaRPr>
          </a:p>
          <a:p>
            <a:pPr marL="281940" marR="1129030" indent="-269875">
              <a:lnSpc>
                <a:spcPct val="116500"/>
              </a:lnSpc>
              <a:spcBef>
                <a:spcPts val="2075"/>
              </a:spcBef>
              <a:buFont typeface="Arial"/>
              <a:buChar char="•"/>
              <a:tabLst>
                <a:tab pos="281940" algn="l"/>
              </a:tabLst>
            </a:pPr>
            <a:r>
              <a:rPr dirty="0" sz="2500" b="1">
                <a:latin typeface="Trebuchet MS"/>
                <a:cs typeface="Trebuchet MS"/>
              </a:rPr>
              <a:t>Among</a:t>
            </a:r>
            <a:r>
              <a:rPr dirty="0" sz="2500" spc="-70" b="1">
                <a:latin typeface="Trebuchet MS"/>
                <a:cs typeface="Trebuchet MS"/>
              </a:rPr>
              <a:t> </a:t>
            </a:r>
            <a:r>
              <a:rPr dirty="0" sz="2500" spc="-35" b="1">
                <a:latin typeface="Trebuchet MS"/>
                <a:cs typeface="Trebuchet MS"/>
              </a:rPr>
              <a:t>end</a:t>
            </a:r>
            <a:r>
              <a:rPr dirty="0" sz="2500" spc="-70" b="1">
                <a:latin typeface="Trebuchet MS"/>
                <a:cs typeface="Trebuchet MS"/>
              </a:rPr>
              <a:t> </a:t>
            </a:r>
            <a:r>
              <a:rPr dirty="0" sz="2500" b="1">
                <a:latin typeface="Trebuchet MS"/>
                <a:cs typeface="Trebuchet MS"/>
              </a:rPr>
              <a:t>users,</a:t>
            </a:r>
            <a:r>
              <a:rPr dirty="0" sz="2500" spc="-105" b="1">
                <a:latin typeface="Trebuchet MS"/>
                <a:cs typeface="Trebuchet MS"/>
              </a:rPr>
              <a:t> </a:t>
            </a:r>
            <a:r>
              <a:rPr dirty="0" sz="2500" spc="-20" b="1">
                <a:latin typeface="Trebuchet MS"/>
                <a:cs typeface="Trebuchet MS"/>
              </a:rPr>
              <a:t>it</a:t>
            </a:r>
            <a:r>
              <a:rPr dirty="0" sz="2500" spc="-65" b="1">
                <a:latin typeface="Trebuchet MS"/>
                <a:cs typeface="Trebuchet MS"/>
              </a:rPr>
              <a:t> </a:t>
            </a:r>
            <a:r>
              <a:rPr dirty="0" sz="2500" spc="50" b="1">
                <a:latin typeface="Trebuchet MS"/>
                <a:cs typeface="Trebuchet MS"/>
              </a:rPr>
              <a:t>is</a:t>
            </a:r>
            <a:r>
              <a:rPr dirty="0" sz="2500" spc="-60" b="1">
                <a:latin typeface="Trebuchet MS"/>
                <a:cs typeface="Trebuchet MS"/>
              </a:rPr>
              <a:t> </a:t>
            </a:r>
            <a:r>
              <a:rPr dirty="0" sz="2500" b="1">
                <a:latin typeface="Trebuchet MS"/>
                <a:cs typeface="Trebuchet MS"/>
              </a:rPr>
              <a:t>segmented</a:t>
            </a:r>
            <a:r>
              <a:rPr dirty="0" sz="2500" spc="-110" b="1">
                <a:latin typeface="Trebuchet MS"/>
                <a:cs typeface="Trebuchet MS"/>
              </a:rPr>
              <a:t> </a:t>
            </a:r>
            <a:r>
              <a:rPr dirty="0" sz="2500" spc="-10" b="1">
                <a:latin typeface="Trebuchet MS"/>
                <a:cs typeface="Trebuchet MS"/>
              </a:rPr>
              <a:t>into</a:t>
            </a:r>
            <a:r>
              <a:rPr dirty="0" sz="2500" spc="-70" b="1">
                <a:latin typeface="Trebuchet MS"/>
                <a:cs typeface="Trebuchet MS"/>
              </a:rPr>
              <a:t> </a:t>
            </a:r>
            <a:r>
              <a:rPr dirty="0" sz="2500" spc="-25" b="1">
                <a:latin typeface="Trebuchet MS"/>
                <a:cs typeface="Trebuchet MS"/>
              </a:rPr>
              <a:t>retail</a:t>
            </a:r>
            <a:r>
              <a:rPr dirty="0" sz="2500" spc="-95" b="1">
                <a:latin typeface="Trebuchet MS"/>
                <a:cs typeface="Trebuchet MS"/>
              </a:rPr>
              <a:t> </a:t>
            </a:r>
            <a:r>
              <a:rPr dirty="0" sz="2500" b="1">
                <a:latin typeface="Trebuchet MS"/>
                <a:cs typeface="Trebuchet MS"/>
              </a:rPr>
              <a:t>&amp;</a:t>
            </a:r>
            <a:r>
              <a:rPr dirty="0" sz="2500" spc="-55" b="1">
                <a:latin typeface="Trebuchet MS"/>
                <a:cs typeface="Trebuchet MS"/>
              </a:rPr>
              <a:t> </a:t>
            </a:r>
            <a:r>
              <a:rPr dirty="0" sz="2500" spc="-10" b="1">
                <a:latin typeface="Trebuchet MS"/>
                <a:cs typeface="Trebuchet MS"/>
              </a:rPr>
              <a:t>commercial,</a:t>
            </a:r>
            <a:r>
              <a:rPr dirty="0" sz="2500" spc="-105" b="1">
                <a:latin typeface="Trebuchet MS"/>
                <a:cs typeface="Trebuchet MS"/>
              </a:rPr>
              <a:t> </a:t>
            </a:r>
            <a:r>
              <a:rPr dirty="0" sz="2500" b="1">
                <a:latin typeface="Trebuchet MS"/>
                <a:cs typeface="Trebuchet MS"/>
              </a:rPr>
              <a:t>general</a:t>
            </a:r>
            <a:r>
              <a:rPr dirty="0" sz="2500" spc="-95" b="1">
                <a:latin typeface="Trebuchet MS"/>
                <a:cs typeface="Trebuchet MS"/>
              </a:rPr>
              <a:t> </a:t>
            </a:r>
            <a:r>
              <a:rPr dirty="0" sz="2500" spc="-10" b="1">
                <a:latin typeface="Trebuchet MS"/>
                <a:cs typeface="Trebuchet MS"/>
              </a:rPr>
              <a:t>manufacturing,</a:t>
            </a:r>
            <a:r>
              <a:rPr dirty="0" sz="2500" spc="-105" b="1">
                <a:latin typeface="Trebuchet MS"/>
                <a:cs typeface="Trebuchet MS"/>
              </a:rPr>
              <a:t> </a:t>
            </a:r>
            <a:r>
              <a:rPr dirty="0" sz="2500" spc="-10" b="1">
                <a:latin typeface="Trebuchet MS"/>
                <a:cs typeface="Trebuchet MS"/>
              </a:rPr>
              <a:t>healthcare, </a:t>
            </a:r>
            <a:r>
              <a:rPr dirty="0" sz="2500" spc="65" b="1">
                <a:latin typeface="Trebuchet MS"/>
                <a:cs typeface="Trebuchet MS"/>
              </a:rPr>
              <a:t>logistics</a:t>
            </a:r>
            <a:r>
              <a:rPr dirty="0" sz="2500" spc="-130" b="1">
                <a:latin typeface="Trebuchet MS"/>
                <a:cs typeface="Trebuchet MS"/>
              </a:rPr>
              <a:t> </a:t>
            </a:r>
            <a:r>
              <a:rPr dirty="0" sz="2500" b="1">
                <a:latin typeface="Trebuchet MS"/>
                <a:cs typeface="Trebuchet MS"/>
              </a:rPr>
              <a:t>&amp;</a:t>
            </a:r>
            <a:r>
              <a:rPr dirty="0" sz="2500" spc="-110" b="1">
                <a:latin typeface="Trebuchet MS"/>
                <a:cs typeface="Trebuchet MS"/>
              </a:rPr>
              <a:t> </a:t>
            </a:r>
            <a:r>
              <a:rPr dirty="0" sz="2500" b="1">
                <a:latin typeface="Trebuchet MS"/>
                <a:cs typeface="Trebuchet MS"/>
              </a:rPr>
              <a:t>warehousing,</a:t>
            </a:r>
            <a:r>
              <a:rPr dirty="0" sz="2500" spc="-150" b="1">
                <a:latin typeface="Trebuchet MS"/>
                <a:cs typeface="Trebuchet MS"/>
              </a:rPr>
              <a:t> </a:t>
            </a:r>
            <a:r>
              <a:rPr dirty="0" sz="2500" b="1">
                <a:latin typeface="Trebuchet MS"/>
                <a:cs typeface="Trebuchet MS"/>
              </a:rPr>
              <a:t>commercial</a:t>
            </a:r>
            <a:r>
              <a:rPr dirty="0" sz="2500" spc="-125" b="1">
                <a:latin typeface="Trebuchet MS"/>
                <a:cs typeface="Trebuchet MS"/>
              </a:rPr>
              <a:t> </a:t>
            </a:r>
            <a:r>
              <a:rPr dirty="0" sz="2500" spc="-25" b="1">
                <a:latin typeface="Trebuchet MS"/>
                <a:cs typeface="Trebuchet MS"/>
              </a:rPr>
              <a:t>aviation,</a:t>
            </a:r>
            <a:r>
              <a:rPr dirty="0" sz="2500" spc="-150" b="1">
                <a:latin typeface="Trebuchet MS"/>
                <a:cs typeface="Trebuchet MS"/>
              </a:rPr>
              <a:t> </a:t>
            </a:r>
            <a:r>
              <a:rPr dirty="0" sz="2500" b="1">
                <a:latin typeface="Trebuchet MS"/>
                <a:cs typeface="Trebuchet MS"/>
              </a:rPr>
              <a:t>defense,</a:t>
            </a:r>
            <a:r>
              <a:rPr dirty="0" sz="2500" spc="-145" b="1">
                <a:latin typeface="Trebuchet MS"/>
                <a:cs typeface="Trebuchet MS"/>
              </a:rPr>
              <a:t> </a:t>
            </a:r>
            <a:r>
              <a:rPr dirty="0" sz="2500" spc="-10" b="1">
                <a:latin typeface="Trebuchet MS"/>
                <a:cs typeface="Trebuchet MS"/>
              </a:rPr>
              <a:t>and</a:t>
            </a:r>
            <a:r>
              <a:rPr dirty="0" sz="2500" spc="-130" b="1">
                <a:latin typeface="Trebuchet MS"/>
                <a:cs typeface="Trebuchet MS"/>
              </a:rPr>
              <a:t> </a:t>
            </a:r>
            <a:r>
              <a:rPr dirty="0" sz="2500" spc="-10" b="1">
                <a:latin typeface="Trebuchet MS"/>
                <a:cs typeface="Trebuchet MS"/>
              </a:rPr>
              <a:t>others.</a:t>
            </a:r>
            <a:endParaRPr sz="2500">
              <a:latin typeface="Trebuchet MS"/>
              <a:cs typeface="Trebuchet MS"/>
            </a:endParaRPr>
          </a:p>
          <a:p>
            <a:pPr marL="307340" marR="269875" indent="-270510">
              <a:lnSpc>
                <a:spcPct val="116500"/>
              </a:lnSpc>
              <a:spcBef>
                <a:spcPts val="2039"/>
              </a:spcBef>
              <a:buFont typeface="Arial"/>
              <a:buChar char="•"/>
              <a:tabLst>
                <a:tab pos="307340" algn="l"/>
              </a:tabLst>
            </a:pPr>
            <a:r>
              <a:rPr dirty="0" sz="2500" b="1">
                <a:latin typeface="Trebuchet MS"/>
                <a:cs typeface="Trebuchet MS"/>
              </a:rPr>
              <a:t>By</a:t>
            </a:r>
            <a:r>
              <a:rPr dirty="0" sz="2500" spc="-60" b="1">
                <a:latin typeface="Trebuchet MS"/>
                <a:cs typeface="Trebuchet MS"/>
              </a:rPr>
              <a:t> </a:t>
            </a:r>
            <a:r>
              <a:rPr dirty="0" sz="2500" b="1">
                <a:latin typeface="Trebuchet MS"/>
                <a:cs typeface="Trebuchet MS"/>
              </a:rPr>
              <a:t>technology,</a:t>
            </a:r>
            <a:r>
              <a:rPr dirty="0" sz="2500" spc="-105" b="1">
                <a:latin typeface="Trebuchet MS"/>
                <a:cs typeface="Trebuchet MS"/>
              </a:rPr>
              <a:t> </a:t>
            </a:r>
            <a:r>
              <a:rPr dirty="0" sz="2500" b="1">
                <a:latin typeface="Trebuchet MS"/>
                <a:cs typeface="Trebuchet MS"/>
              </a:rPr>
              <a:t>these</a:t>
            </a:r>
            <a:r>
              <a:rPr dirty="0" sz="2500" spc="-85" b="1">
                <a:latin typeface="Trebuchet MS"/>
                <a:cs typeface="Trebuchet MS"/>
              </a:rPr>
              <a:t> </a:t>
            </a:r>
            <a:r>
              <a:rPr dirty="0" sz="2500" spc="65" b="1">
                <a:latin typeface="Trebuchet MS"/>
                <a:cs typeface="Trebuchet MS"/>
              </a:rPr>
              <a:t>segments</a:t>
            </a:r>
            <a:r>
              <a:rPr dirty="0" sz="2500" spc="-85" b="1">
                <a:latin typeface="Trebuchet MS"/>
                <a:cs typeface="Trebuchet MS"/>
              </a:rPr>
              <a:t> </a:t>
            </a:r>
            <a:r>
              <a:rPr dirty="0" sz="2500" spc="-25" b="1">
                <a:latin typeface="Trebuchet MS"/>
                <a:cs typeface="Trebuchet MS"/>
              </a:rPr>
              <a:t>include</a:t>
            </a:r>
            <a:r>
              <a:rPr dirty="0" sz="2500" spc="-100" b="1">
                <a:latin typeface="Trebuchet MS"/>
                <a:cs typeface="Trebuchet MS"/>
              </a:rPr>
              <a:t> </a:t>
            </a:r>
            <a:r>
              <a:rPr dirty="0" sz="2500" spc="-25" b="1">
                <a:latin typeface="Trebuchet MS"/>
                <a:cs typeface="Trebuchet MS"/>
              </a:rPr>
              <a:t>pen</a:t>
            </a:r>
            <a:r>
              <a:rPr dirty="0" sz="2500" spc="-65" b="1">
                <a:latin typeface="Trebuchet MS"/>
                <a:cs typeface="Trebuchet MS"/>
              </a:rPr>
              <a:t> </a:t>
            </a:r>
            <a:r>
              <a:rPr dirty="0" sz="2500" spc="-20" b="1">
                <a:latin typeface="Trebuchet MS"/>
                <a:cs typeface="Trebuchet MS"/>
              </a:rPr>
              <a:t>readers,</a:t>
            </a:r>
            <a:r>
              <a:rPr dirty="0" sz="2500" spc="-105" b="1">
                <a:latin typeface="Trebuchet MS"/>
                <a:cs typeface="Trebuchet MS"/>
              </a:rPr>
              <a:t> </a:t>
            </a:r>
            <a:r>
              <a:rPr dirty="0" sz="2500" b="1">
                <a:latin typeface="Trebuchet MS"/>
                <a:cs typeface="Trebuchet MS"/>
              </a:rPr>
              <a:t>laser</a:t>
            </a:r>
            <a:r>
              <a:rPr dirty="0" sz="2500" spc="-105" b="1">
                <a:latin typeface="Trebuchet MS"/>
                <a:cs typeface="Trebuchet MS"/>
              </a:rPr>
              <a:t> </a:t>
            </a:r>
            <a:r>
              <a:rPr dirty="0" sz="2500" b="1">
                <a:latin typeface="Trebuchet MS"/>
                <a:cs typeface="Trebuchet MS"/>
              </a:rPr>
              <a:t>scanners,</a:t>
            </a:r>
            <a:r>
              <a:rPr dirty="0" sz="2500" spc="-90" b="1">
                <a:latin typeface="Trebuchet MS"/>
                <a:cs typeface="Trebuchet MS"/>
              </a:rPr>
              <a:t> </a:t>
            </a:r>
            <a:r>
              <a:rPr dirty="0" sz="2500" spc="80" b="1">
                <a:latin typeface="Trebuchet MS"/>
                <a:cs typeface="Trebuchet MS"/>
              </a:rPr>
              <a:t>charge-</a:t>
            </a:r>
            <a:r>
              <a:rPr dirty="0" sz="2500" spc="-10" b="1">
                <a:latin typeface="Trebuchet MS"/>
                <a:cs typeface="Trebuchet MS"/>
              </a:rPr>
              <a:t>coupled</a:t>
            </a:r>
            <a:r>
              <a:rPr dirty="0" sz="2500" spc="-114" b="1">
                <a:latin typeface="Trebuchet MS"/>
                <a:cs typeface="Trebuchet MS"/>
              </a:rPr>
              <a:t> </a:t>
            </a:r>
            <a:r>
              <a:rPr dirty="0" sz="2500" b="1">
                <a:latin typeface="Trebuchet MS"/>
                <a:cs typeface="Trebuchet MS"/>
              </a:rPr>
              <a:t>device</a:t>
            </a:r>
            <a:r>
              <a:rPr dirty="0" sz="2500" spc="-100" b="1">
                <a:latin typeface="Trebuchet MS"/>
                <a:cs typeface="Trebuchet MS"/>
              </a:rPr>
              <a:t> </a:t>
            </a:r>
            <a:r>
              <a:rPr dirty="0" sz="2500" spc="-10" b="1">
                <a:latin typeface="Trebuchet MS"/>
                <a:cs typeface="Trebuchet MS"/>
              </a:rPr>
              <a:t>readers, </a:t>
            </a:r>
            <a:r>
              <a:rPr dirty="0" sz="2500" b="1">
                <a:latin typeface="Trebuchet MS"/>
                <a:cs typeface="Trebuchet MS"/>
              </a:rPr>
              <a:t>camera-based</a:t>
            </a:r>
            <a:r>
              <a:rPr dirty="0" sz="2500" spc="20" b="1">
                <a:latin typeface="Trebuchet MS"/>
                <a:cs typeface="Trebuchet MS"/>
              </a:rPr>
              <a:t> </a:t>
            </a:r>
            <a:r>
              <a:rPr dirty="0" sz="2500" spc="-10" b="1">
                <a:latin typeface="Trebuchet MS"/>
                <a:cs typeface="Trebuchet MS"/>
              </a:rPr>
              <a:t>readers,</a:t>
            </a:r>
            <a:r>
              <a:rPr dirty="0" sz="2500" spc="30" b="1">
                <a:latin typeface="Trebuchet MS"/>
                <a:cs typeface="Trebuchet MS"/>
              </a:rPr>
              <a:t> </a:t>
            </a:r>
            <a:r>
              <a:rPr dirty="0" sz="2500" b="1">
                <a:latin typeface="Trebuchet MS"/>
                <a:cs typeface="Trebuchet MS"/>
              </a:rPr>
              <a:t>smartphone-based</a:t>
            </a:r>
            <a:r>
              <a:rPr dirty="0" sz="2500" spc="25" b="1">
                <a:latin typeface="Trebuchet MS"/>
                <a:cs typeface="Trebuchet MS"/>
              </a:rPr>
              <a:t> </a:t>
            </a:r>
            <a:r>
              <a:rPr dirty="0" sz="2500" b="1">
                <a:latin typeface="Trebuchet MS"/>
                <a:cs typeface="Trebuchet MS"/>
              </a:rPr>
              <a:t>scanners,</a:t>
            </a:r>
            <a:r>
              <a:rPr dirty="0" sz="2500" spc="50" b="1">
                <a:latin typeface="Trebuchet MS"/>
                <a:cs typeface="Trebuchet MS"/>
              </a:rPr>
              <a:t> </a:t>
            </a:r>
            <a:r>
              <a:rPr dirty="0" sz="2500" b="1">
                <a:latin typeface="Trebuchet MS"/>
                <a:cs typeface="Trebuchet MS"/>
              </a:rPr>
              <a:t>RFID</a:t>
            </a:r>
            <a:r>
              <a:rPr dirty="0" sz="2500" spc="75" b="1">
                <a:latin typeface="Trebuchet MS"/>
                <a:cs typeface="Trebuchet MS"/>
              </a:rPr>
              <a:t> </a:t>
            </a:r>
            <a:r>
              <a:rPr dirty="0" sz="2500" spc="-20" b="1">
                <a:latin typeface="Trebuchet MS"/>
                <a:cs typeface="Trebuchet MS"/>
              </a:rPr>
              <a:t>readers,</a:t>
            </a:r>
            <a:r>
              <a:rPr dirty="0" sz="2500" spc="30" b="1">
                <a:latin typeface="Trebuchet MS"/>
                <a:cs typeface="Trebuchet MS"/>
              </a:rPr>
              <a:t> </a:t>
            </a:r>
            <a:r>
              <a:rPr dirty="0" sz="2500" spc="-10" b="1">
                <a:latin typeface="Trebuchet MS"/>
                <a:cs typeface="Trebuchet MS"/>
              </a:rPr>
              <a:t>and</a:t>
            </a:r>
            <a:r>
              <a:rPr dirty="0" sz="2500" spc="55" b="1">
                <a:latin typeface="Trebuchet MS"/>
                <a:cs typeface="Trebuchet MS"/>
              </a:rPr>
              <a:t> </a:t>
            </a:r>
            <a:r>
              <a:rPr dirty="0" sz="2500" spc="-10" b="1">
                <a:latin typeface="Trebuchet MS"/>
                <a:cs typeface="Trebuchet MS"/>
              </a:rPr>
              <a:t>others.</a:t>
            </a:r>
            <a:endParaRPr sz="2500">
              <a:latin typeface="Trebuchet MS"/>
              <a:cs typeface="Trebuchet MS"/>
            </a:endParaRPr>
          </a:p>
          <a:p>
            <a:pPr lvl="1" marL="396240" marR="5080" indent="-259079">
              <a:lnSpc>
                <a:spcPct val="118000"/>
              </a:lnSpc>
              <a:spcBef>
                <a:spcPts val="2039"/>
              </a:spcBef>
              <a:buFont typeface="Arial"/>
              <a:buChar char="•"/>
              <a:tabLst>
                <a:tab pos="396240" algn="l"/>
              </a:tabLst>
            </a:pPr>
            <a:r>
              <a:rPr dirty="0" sz="2400" b="1">
                <a:latin typeface="Trebuchet MS"/>
                <a:cs typeface="Trebuchet MS"/>
              </a:rPr>
              <a:t>Barcode</a:t>
            </a:r>
            <a:r>
              <a:rPr dirty="0" sz="2400" spc="-70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readers</a:t>
            </a:r>
            <a:r>
              <a:rPr dirty="0" sz="2400" spc="-75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based</a:t>
            </a:r>
            <a:r>
              <a:rPr dirty="0" sz="2400" spc="-75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on</a:t>
            </a:r>
            <a:r>
              <a:rPr dirty="0" sz="2400" spc="-100" b="1">
                <a:latin typeface="Trebuchet MS"/>
                <a:cs typeface="Trebuchet MS"/>
              </a:rPr>
              <a:t> </a:t>
            </a:r>
            <a:r>
              <a:rPr dirty="0" sz="2400" spc="50" b="1">
                <a:latin typeface="Trebuchet MS"/>
                <a:cs typeface="Trebuchet MS"/>
              </a:rPr>
              <a:t>charge-</a:t>
            </a:r>
            <a:r>
              <a:rPr dirty="0" sz="2400" b="1">
                <a:latin typeface="Trebuchet MS"/>
                <a:cs typeface="Trebuchet MS"/>
              </a:rPr>
              <a:t>coupled</a:t>
            </a:r>
            <a:r>
              <a:rPr dirty="0" sz="2400" spc="-55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device</a:t>
            </a:r>
            <a:r>
              <a:rPr dirty="0" sz="2400" spc="-85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readers</a:t>
            </a:r>
            <a:r>
              <a:rPr dirty="0" sz="2400" spc="-60" b="1">
                <a:latin typeface="Trebuchet MS"/>
                <a:cs typeface="Trebuchet MS"/>
              </a:rPr>
              <a:t> </a:t>
            </a:r>
            <a:r>
              <a:rPr dirty="0" sz="2400" spc="-20" b="1">
                <a:latin typeface="Trebuchet MS"/>
                <a:cs typeface="Trebuchet MS"/>
              </a:rPr>
              <a:t>are</a:t>
            </a:r>
            <a:r>
              <a:rPr dirty="0" sz="2400" spc="-110" b="1">
                <a:latin typeface="Trebuchet MS"/>
                <a:cs typeface="Trebuchet MS"/>
              </a:rPr>
              <a:t> </a:t>
            </a:r>
            <a:r>
              <a:rPr dirty="0" sz="2400" spc="-20" b="1">
                <a:latin typeface="Trebuchet MS"/>
                <a:cs typeface="Trebuchet MS"/>
              </a:rPr>
              <a:t>projected</a:t>
            </a:r>
            <a:r>
              <a:rPr dirty="0" sz="2400" spc="-60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to</a:t>
            </a:r>
            <a:r>
              <a:rPr dirty="0" sz="2400" spc="-105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dominate</a:t>
            </a:r>
            <a:r>
              <a:rPr dirty="0" sz="2400" spc="-85" b="1">
                <a:latin typeface="Trebuchet MS"/>
                <a:cs typeface="Trebuchet MS"/>
              </a:rPr>
              <a:t> </a:t>
            </a:r>
            <a:r>
              <a:rPr dirty="0" sz="2400" spc="-25" b="1">
                <a:latin typeface="Trebuchet MS"/>
                <a:cs typeface="Trebuchet MS"/>
              </a:rPr>
              <a:t>the</a:t>
            </a:r>
            <a:r>
              <a:rPr dirty="0" sz="2400" spc="-105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global</a:t>
            </a:r>
            <a:r>
              <a:rPr dirty="0" sz="2400" spc="-85" b="1">
                <a:latin typeface="Trebuchet MS"/>
                <a:cs typeface="Trebuchet MS"/>
              </a:rPr>
              <a:t> </a:t>
            </a:r>
            <a:r>
              <a:rPr dirty="0" sz="2400" spc="-10" b="1">
                <a:latin typeface="Trebuchet MS"/>
                <a:cs typeface="Trebuchet MS"/>
              </a:rPr>
              <a:t>market</a:t>
            </a:r>
            <a:r>
              <a:rPr dirty="0" sz="2400" spc="-85" b="1">
                <a:latin typeface="Trebuchet MS"/>
                <a:cs typeface="Trebuchet MS"/>
              </a:rPr>
              <a:t> </a:t>
            </a:r>
            <a:r>
              <a:rPr dirty="0" sz="2400" spc="-25" b="1">
                <a:latin typeface="Trebuchet MS"/>
                <a:cs typeface="Trebuchet MS"/>
              </a:rPr>
              <a:t>for </a:t>
            </a:r>
            <a:r>
              <a:rPr dirty="0" sz="2400" b="1">
                <a:latin typeface="Trebuchet MS"/>
                <a:cs typeface="Trebuchet MS"/>
              </a:rPr>
              <a:t>barcode</a:t>
            </a:r>
            <a:r>
              <a:rPr dirty="0" sz="2400" spc="60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scanners</a:t>
            </a:r>
            <a:r>
              <a:rPr dirty="0" sz="2400" spc="45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during</a:t>
            </a:r>
            <a:r>
              <a:rPr dirty="0" sz="2400" spc="50" b="1">
                <a:latin typeface="Trebuchet MS"/>
                <a:cs typeface="Trebuchet MS"/>
              </a:rPr>
              <a:t> </a:t>
            </a:r>
            <a:r>
              <a:rPr dirty="0" sz="2400" spc="-35" b="1">
                <a:latin typeface="Trebuchet MS"/>
                <a:cs typeface="Trebuchet MS"/>
              </a:rPr>
              <a:t>the</a:t>
            </a:r>
            <a:r>
              <a:rPr dirty="0" sz="2400" b="1">
                <a:latin typeface="Trebuchet MS"/>
                <a:cs typeface="Trebuchet MS"/>
              </a:rPr>
              <a:t> forecast</a:t>
            </a:r>
            <a:r>
              <a:rPr dirty="0" sz="2400" spc="70" b="1">
                <a:latin typeface="Trebuchet MS"/>
                <a:cs typeface="Trebuchet MS"/>
              </a:rPr>
              <a:t> </a:t>
            </a:r>
            <a:r>
              <a:rPr dirty="0" sz="2400" spc="-10" b="1">
                <a:latin typeface="Trebuchet MS"/>
                <a:cs typeface="Trebuchet MS"/>
              </a:rPr>
              <a:t>years.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5596890">
              <a:lnSpc>
                <a:spcPct val="100000"/>
              </a:lnSpc>
              <a:spcBef>
                <a:spcPts val="120"/>
              </a:spcBef>
            </a:pPr>
            <a:r>
              <a:rPr dirty="0" spc="70"/>
              <a:t>KEY</a:t>
            </a:r>
            <a:r>
              <a:rPr dirty="0" spc="335"/>
              <a:t> </a:t>
            </a:r>
            <a:r>
              <a:rPr dirty="0" spc="85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7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683500" y="625804"/>
            <a:ext cx="3366770" cy="53086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3300" b="1">
                <a:latin typeface="Georgia"/>
                <a:cs typeface="Georgia"/>
              </a:rPr>
              <a:t>For</a:t>
            </a:r>
            <a:r>
              <a:rPr dirty="0" sz="3300" spc="-35" b="1">
                <a:latin typeface="Georgia"/>
                <a:cs typeface="Georgia"/>
              </a:rPr>
              <a:t> </a:t>
            </a:r>
            <a:r>
              <a:rPr dirty="0" sz="3300" b="1">
                <a:latin typeface="Georgia"/>
                <a:cs typeface="Georgia"/>
              </a:rPr>
              <a:t>Full</a:t>
            </a:r>
            <a:r>
              <a:rPr dirty="0" sz="3300" spc="-40" b="1">
                <a:latin typeface="Georgia"/>
                <a:cs typeface="Georgia"/>
              </a:rPr>
              <a:t> </a:t>
            </a:r>
            <a:r>
              <a:rPr dirty="0" sz="3300" spc="-10" b="1">
                <a:latin typeface="Georgia"/>
                <a:cs typeface="Georgia"/>
              </a:rPr>
              <a:t>Report</a:t>
            </a:r>
            <a:endParaRPr sz="33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444488" y="810589"/>
            <a:ext cx="5845810" cy="13519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700" spc="-545">
                <a:latin typeface="Arial Black"/>
                <a:cs typeface="Arial Black"/>
              </a:rPr>
              <a:t>Contact</a:t>
            </a:r>
            <a:r>
              <a:rPr dirty="0" sz="8700" spc="-875">
                <a:latin typeface="Arial Black"/>
                <a:cs typeface="Arial Black"/>
              </a:rPr>
              <a:t> </a:t>
            </a:r>
            <a:r>
              <a:rPr dirty="0" sz="8700" spc="-750">
                <a:latin typeface="Arial Black"/>
                <a:cs typeface="Arial Black"/>
              </a:rPr>
              <a:t>us</a:t>
            </a:r>
            <a:endParaRPr sz="87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56219" y="2191511"/>
            <a:ext cx="3022092" cy="1920240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algn="ctr" marL="147320">
              <a:lnSpc>
                <a:spcPct val="100000"/>
              </a:lnSpc>
              <a:spcBef>
                <a:spcPts val="135"/>
              </a:spcBef>
            </a:pPr>
            <a:r>
              <a:rPr dirty="0"/>
              <a:t>COGNITIVE</a:t>
            </a:r>
            <a:r>
              <a:rPr dirty="0" spc="110"/>
              <a:t> </a:t>
            </a:r>
            <a:r>
              <a:rPr dirty="0"/>
              <a:t>MARKET</a:t>
            </a:r>
            <a:r>
              <a:rPr dirty="0" spc="55"/>
              <a:t> </a:t>
            </a:r>
            <a:r>
              <a:rPr dirty="0" spc="-10"/>
              <a:t>RESEARCH</a:t>
            </a:r>
          </a:p>
          <a:p>
            <a:pPr algn="ctr" marL="144780">
              <a:lnSpc>
                <a:spcPct val="100000"/>
              </a:lnSpc>
              <a:spcBef>
                <a:spcPts val="2480"/>
              </a:spcBef>
              <a:tabLst>
                <a:tab pos="1059815" algn="l"/>
                <a:tab pos="1725930" algn="l"/>
                <a:tab pos="4875530" algn="l"/>
                <a:tab pos="5150485" algn="l"/>
                <a:tab pos="6080125" algn="l"/>
              </a:tabLst>
            </a:pPr>
            <a:r>
              <a:rPr dirty="0" sz="3050" spc="195" b="0">
                <a:latin typeface="Lato"/>
                <a:cs typeface="Lato"/>
              </a:rPr>
              <a:t>Tel:</a:t>
            </a:r>
            <a:r>
              <a:rPr dirty="0" sz="3050" b="0">
                <a:latin typeface="Lato"/>
                <a:cs typeface="Lato"/>
              </a:rPr>
              <a:t>	</a:t>
            </a:r>
            <a:r>
              <a:rPr dirty="0" sz="3050" spc="-25" b="0">
                <a:latin typeface="Lato"/>
                <a:cs typeface="Lato"/>
              </a:rPr>
              <a:t>+</a:t>
            </a:r>
            <a:r>
              <a:rPr dirty="0" sz="3050" spc="-480" b="0">
                <a:latin typeface="Lato"/>
                <a:cs typeface="Lato"/>
              </a:rPr>
              <a:t> </a:t>
            </a:r>
            <a:r>
              <a:rPr dirty="0" sz="3050" spc="-50" b="0">
                <a:latin typeface="Lato"/>
                <a:cs typeface="Lato"/>
              </a:rPr>
              <a:t>1</a:t>
            </a:r>
            <a:r>
              <a:rPr dirty="0" sz="3050" b="0">
                <a:latin typeface="Lato"/>
                <a:cs typeface="Lato"/>
              </a:rPr>
              <a:t>	</a:t>
            </a:r>
            <a:r>
              <a:rPr dirty="0" sz="3050" spc="175" b="0">
                <a:latin typeface="Lato"/>
                <a:cs typeface="Lato"/>
              </a:rPr>
              <a:t>312</a:t>
            </a:r>
            <a:r>
              <a:rPr dirty="0" sz="3050" spc="-434" b="0">
                <a:latin typeface="Lato"/>
                <a:cs typeface="Lato"/>
              </a:rPr>
              <a:t> </a:t>
            </a:r>
            <a:r>
              <a:rPr dirty="0" sz="3050" spc="-20" b="0">
                <a:latin typeface="Lato"/>
                <a:cs typeface="Lato"/>
              </a:rPr>
              <a:t>-</a:t>
            </a:r>
            <a:r>
              <a:rPr dirty="0" sz="3050" spc="-470" b="0">
                <a:latin typeface="Lato"/>
                <a:cs typeface="Lato"/>
              </a:rPr>
              <a:t> </a:t>
            </a:r>
            <a:r>
              <a:rPr dirty="0" sz="3050" spc="180" b="0">
                <a:latin typeface="Lato"/>
                <a:cs typeface="Lato"/>
              </a:rPr>
              <a:t>376</a:t>
            </a:r>
            <a:r>
              <a:rPr dirty="0" sz="3050" spc="-470" b="0">
                <a:latin typeface="Lato"/>
                <a:cs typeface="Lato"/>
              </a:rPr>
              <a:t> </a:t>
            </a:r>
            <a:r>
              <a:rPr dirty="0" sz="3050" spc="-20" b="0">
                <a:latin typeface="Lato"/>
                <a:cs typeface="Lato"/>
              </a:rPr>
              <a:t>-</a:t>
            </a:r>
            <a:r>
              <a:rPr dirty="0" sz="3050" spc="-470" b="0">
                <a:latin typeface="Lato"/>
                <a:cs typeface="Lato"/>
              </a:rPr>
              <a:t> </a:t>
            </a:r>
            <a:r>
              <a:rPr dirty="0" sz="3050" spc="180" b="0">
                <a:latin typeface="Lato"/>
                <a:cs typeface="Lato"/>
              </a:rPr>
              <a:t>8303</a:t>
            </a:r>
            <a:r>
              <a:rPr dirty="0" sz="3050" b="0">
                <a:latin typeface="Lato"/>
                <a:cs typeface="Lato"/>
              </a:rPr>
              <a:t>	</a:t>
            </a:r>
            <a:r>
              <a:rPr dirty="0" sz="3050" spc="-50" b="0">
                <a:latin typeface="Lato"/>
                <a:cs typeface="Lato"/>
              </a:rPr>
              <a:t>|</a:t>
            </a:r>
            <a:r>
              <a:rPr dirty="0" sz="3050" b="0">
                <a:latin typeface="Lato"/>
                <a:cs typeface="Lato"/>
              </a:rPr>
              <a:t>	</a:t>
            </a:r>
            <a:r>
              <a:rPr dirty="0" sz="3050" spc="-25" b="0">
                <a:latin typeface="Lato"/>
                <a:cs typeface="Lato"/>
              </a:rPr>
              <a:t>+</a:t>
            </a:r>
            <a:r>
              <a:rPr dirty="0" sz="3050" spc="-480" b="0">
                <a:latin typeface="Lato"/>
                <a:cs typeface="Lato"/>
              </a:rPr>
              <a:t> </a:t>
            </a:r>
            <a:r>
              <a:rPr dirty="0" sz="3050" spc="100" b="0">
                <a:latin typeface="Lato"/>
                <a:cs typeface="Lato"/>
              </a:rPr>
              <a:t>44</a:t>
            </a:r>
            <a:r>
              <a:rPr dirty="0" sz="3050" b="0">
                <a:latin typeface="Lato"/>
                <a:cs typeface="Lato"/>
              </a:rPr>
              <a:t>	</a:t>
            </a:r>
            <a:r>
              <a:rPr dirty="0" sz="3050" spc="175" b="0">
                <a:latin typeface="Lato"/>
                <a:cs typeface="Lato"/>
              </a:rPr>
              <a:t>020</a:t>
            </a:r>
            <a:r>
              <a:rPr dirty="0" sz="3050" spc="-420" b="0">
                <a:latin typeface="Lato"/>
                <a:cs typeface="Lato"/>
              </a:rPr>
              <a:t> </a:t>
            </a:r>
            <a:r>
              <a:rPr dirty="0" sz="3050" spc="-20" b="0">
                <a:latin typeface="Lato"/>
                <a:cs typeface="Lato"/>
              </a:rPr>
              <a:t>-</a:t>
            </a:r>
            <a:r>
              <a:rPr dirty="0" sz="3050" spc="-475" b="0">
                <a:latin typeface="Lato"/>
                <a:cs typeface="Lato"/>
              </a:rPr>
              <a:t> </a:t>
            </a:r>
            <a:r>
              <a:rPr dirty="0" sz="3050" spc="204" b="0">
                <a:latin typeface="Lato"/>
                <a:cs typeface="Lato"/>
              </a:rPr>
              <a:t>8123</a:t>
            </a:r>
            <a:r>
              <a:rPr dirty="0" sz="3050" spc="-470" b="0">
                <a:latin typeface="Lato"/>
                <a:cs typeface="Lato"/>
              </a:rPr>
              <a:t> </a:t>
            </a:r>
            <a:r>
              <a:rPr dirty="0" sz="3050" spc="-20" b="0">
                <a:latin typeface="Lato"/>
                <a:cs typeface="Lato"/>
              </a:rPr>
              <a:t>-</a:t>
            </a:r>
            <a:r>
              <a:rPr dirty="0" sz="3050" spc="-470" b="0">
                <a:latin typeface="Lato"/>
                <a:cs typeface="Lato"/>
              </a:rPr>
              <a:t> </a:t>
            </a:r>
            <a:r>
              <a:rPr dirty="0" sz="3050" spc="185" b="0">
                <a:latin typeface="Lato"/>
                <a:cs typeface="Lato"/>
              </a:rPr>
              <a:t>0732 </a:t>
            </a:r>
            <a:endParaRPr sz="3050">
              <a:latin typeface="Lato"/>
              <a:cs typeface="Lato"/>
            </a:endParaRPr>
          </a:p>
          <a:p>
            <a:pPr algn="ctr" marL="144780">
              <a:lnSpc>
                <a:spcPct val="100000"/>
              </a:lnSpc>
              <a:spcBef>
                <a:spcPts val="635"/>
              </a:spcBef>
              <a:tabLst>
                <a:tab pos="1442085" algn="l"/>
                <a:tab pos="2655570" algn="l"/>
              </a:tabLst>
            </a:pPr>
            <a:r>
              <a:rPr dirty="0" sz="3050" spc="229" b="0">
                <a:latin typeface="Lato"/>
                <a:cs typeface="Lato"/>
              </a:rPr>
              <a:t>India:</a:t>
            </a:r>
            <a:r>
              <a:rPr dirty="0" sz="3050" b="0">
                <a:latin typeface="Lato"/>
                <a:cs typeface="Lato"/>
              </a:rPr>
              <a:t>	(</a:t>
            </a:r>
            <a:r>
              <a:rPr dirty="0" sz="3050" spc="-480" b="0">
                <a:latin typeface="Lato"/>
                <a:cs typeface="Lato"/>
              </a:rPr>
              <a:t> </a:t>
            </a:r>
            <a:r>
              <a:rPr dirty="0" sz="3050" spc="-25" b="0">
                <a:latin typeface="Lato"/>
                <a:cs typeface="Lato"/>
              </a:rPr>
              <a:t>+</a:t>
            </a:r>
            <a:r>
              <a:rPr dirty="0" sz="3050" spc="-480" b="0">
                <a:latin typeface="Lato"/>
                <a:cs typeface="Lato"/>
              </a:rPr>
              <a:t> </a:t>
            </a:r>
            <a:r>
              <a:rPr dirty="0" sz="3050" spc="125" b="0">
                <a:latin typeface="Lato"/>
                <a:cs typeface="Lato"/>
              </a:rPr>
              <a:t>91</a:t>
            </a:r>
            <a:r>
              <a:rPr dirty="0" sz="3050" spc="-480" b="0">
                <a:latin typeface="Lato"/>
                <a:cs typeface="Lato"/>
              </a:rPr>
              <a:t> </a:t>
            </a:r>
            <a:r>
              <a:rPr dirty="0" sz="3050" spc="-50" b="0">
                <a:latin typeface="Lato"/>
                <a:cs typeface="Lato"/>
              </a:rPr>
              <a:t>)</a:t>
            </a:r>
            <a:r>
              <a:rPr dirty="0" sz="3050" b="0">
                <a:latin typeface="Lato"/>
                <a:cs typeface="Lato"/>
              </a:rPr>
              <a:t>	</a:t>
            </a:r>
            <a:r>
              <a:rPr dirty="0" sz="3050" spc="175" b="0">
                <a:latin typeface="Lato"/>
                <a:cs typeface="Lato"/>
              </a:rPr>
              <a:t>983</a:t>
            </a:r>
            <a:r>
              <a:rPr dirty="0" sz="3050" spc="-420" b="0">
                <a:latin typeface="Lato"/>
                <a:cs typeface="Lato"/>
              </a:rPr>
              <a:t> </a:t>
            </a:r>
            <a:r>
              <a:rPr dirty="0" sz="3050" spc="-20" b="0">
                <a:latin typeface="Lato"/>
                <a:cs typeface="Lato"/>
              </a:rPr>
              <a:t>-</a:t>
            </a:r>
            <a:r>
              <a:rPr dirty="0" sz="3050" spc="-475" b="0">
                <a:latin typeface="Lato"/>
                <a:cs typeface="Lato"/>
              </a:rPr>
              <a:t> </a:t>
            </a:r>
            <a:r>
              <a:rPr dirty="0" sz="3050" spc="180" b="0">
                <a:latin typeface="Lato"/>
                <a:cs typeface="Lato"/>
              </a:rPr>
              <a:t>496</a:t>
            </a:r>
            <a:r>
              <a:rPr dirty="0" sz="3050" spc="-470" b="0">
                <a:latin typeface="Lato"/>
                <a:cs typeface="Lato"/>
              </a:rPr>
              <a:t> </a:t>
            </a:r>
            <a:r>
              <a:rPr dirty="0" sz="3050" spc="-20" b="0">
                <a:latin typeface="Lato"/>
                <a:cs typeface="Lato"/>
              </a:rPr>
              <a:t>-</a:t>
            </a:r>
            <a:r>
              <a:rPr dirty="0" sz="3050" spc="-470" b="0">
                <a:latin typeface="Lato"/>
                <a:cs typeface="Lato"/>
              </a:rPr>
              <a:t> </a:t>
            </a:r>
            <a:r>
              <a:rPr dirty="0" sz="3050" spc="185" b="0">
                <a:latin typeface="Lato"/>
                <a:cs typeface="Lato"/>
              </a:rPr>
              <a:t>8611 </a:t>
            </a:r>
            <a:endParaRPr sz="3050">
              <a:latin typeface="Lato"/>
              <a:cs typeface="Lato"/>
            </a:endParaRPr>
          </a:p>
          <a:p>
            <a:pPr algn="ctr" marL="91440">
              <a:lnSpc>
                <a:spcPct val="100000"/>
              </a:lnSpc>
              <a:spcBef>
                <a:spcPts val="1810"/>
              </a:spcBef>
            </a:pPr>
            <a:r>
              <a:rPr dirty="0" sz="3650" spc="305" b="0">
                <a:latin typeface="Lato"/>
                <a:cs typeface="Lato"/>
              </a:rPr>
              <a:t>sales@</a:t>
            </a:r>
            <a:r>
              <a:rPr dirty="0" sz="3650" spc="-540" b="0">
                <a:latin typeface="Lato"/>
                <a:cs typeface="Lato"/>
              </a:rPr>
              <a:t> </a:t>
            </a:r>
            <a:r>
              <a:rPr dirty="0" sz="3650" spc="350" b="0">
                <a:latin typeface="Lato"/>
                <a:cs typeface="Lato"/>
              </a:rPr>
              <a:t>cognitivemarketresearch.</a:t>
            </a:r>
            <a:r>
              <a:rPr dirty="0" sz="3650" spc="-535" b="0">
                <a:latin typeface="Lato"/>
                <a:cs typeface="Lato"/>
              </a:rPr>
              <a:t> </a:t>
            </a:r>
            <a:r>
              <a:rPr dirty="0" sz="3650" spc="220" b="0">
                <a:latin typeface="Lato"/>
                <a:cs typeface="Lato"/>
              </a:rPr>
              <a:t>com</a:t>
            </a:r>
            <a:endParaRPr sz="365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255"/>
              </a:spcBef>
              <a:tabLst>
                <a:tab pos="2193925" algn="l"/>
                <a:tab pos="3351529" algn="l"/>
                <a:tab pos="4646930" algn="l"/>
                <a:tab pos="6830695" algn="l"/>
                <a:tab pos="7234555" algn="l"/>
              </a:tabLst>
            </a:pPr>
            <a:r>
              <a:rPr dirty="0" sz="4350" spc="320" b="0">
                <a:latin typeface="Lato"/>
                <a:cs typeface="Lato"/>
              </a:rPr>
              <a:t>Access</a:t>
            </a:r>
            <a:r>
              <a:rPr dirty="0" sz="4350" b="0">
                <a:latin typeface="Lato"/>
                <a:cs typeface="Lato"/>
              </a:rPr>
              <a:t>	</a:t>
            </a:r>
            <a:r>
              <a:rPr dirty="0" sz="4350" spc="235" b="0">
                <a:latin typeface="Lato"/>
                <a:cs typeface="Lato"/>
              </a:rPr>
              <a:t>the</a:t>
            </a:r>
            <a:r>
              <a:rPr dirty="0" sz="4350" b="0">
                <a:latin typeface="Lato"/>
                <a:cs typeface="Lato"/>
              </a:rPr>
              <a:t>	</a:t>
            </a:r>
            <a:r>
              <a:rPr dirty="0" sz="4350" spc="285" b="0">
                <a:latin typeface="Lato"/>
                <a:cs typeface="Lato"/>
              </a:rPr>
              <a:t>Full</a:t>
            </a:r>
            <a:r>
              <a:rPr dirty="0" sz="4350" b="0">
                <a:latin typeface="Lato"/>
                <a:cs typeface="Lato"/>
              </a:rPr>
              <a:t>	</a:t>
            </a:r>
            <a:r>
              <a:rPr dirty="0" sz="4350" spc="325" b="0">
                <a:latin typeface="Lato"/>
                <a:cs typeface="Lato"/>
              </a:rPr>
              <a:t>Report</a:t>
            </a:r>
            <a:r>
              <a:rPr dirty="0" sz="4350" b="0">
                <a:latin typeface="Lato"/>
                <a:cs typeface="Lato"/>
              </a:rPr>
              <a:t>	</a:t>
            </a:r>
            <a:r>
              <a:rPr dirty="0" sz="4350" spc="-50" b="0">
                <a:latin typeface="Lato"/>
                <a:cs typeface="Lato"/>
              </a:rPr>
              <a:t>:</a:t>
            </a:r>
            <a:r>
              <a:rPr dirty="0" sz="4350" b="0">
                <a:latin typeface="Lato"/>
                <a:cs typeface="Lato"/>
              </a:rPr>
              <a:t>	</a:t>
            </a:r>
            <a:r>
              <a:rPr dirty="0" u="sng" sz="4350" spc="385" b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4"/>
              </a:rPr>
              <a:t>https://shorturl.at/tuCD9 </a:t>
            </a:r>
            <a:endParaRPr sz="4350">
              <a:latin typeface="Lato"/>
              <a:cs typeface="Lato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139944" y="9231883"/>
            <a:ext cx="8406130" cy="86169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">
              <a:lnSpc>
                <a:spcPts val="3290"/>
              </a:lnSpc>
              <a:spcBef>
                <a:spcPts val="100"/>
              </a:spcBef>
              <a:tabLst>
                <a:tab pos="1396365" algn="l"/>
                <a:tab pos="2371090" algn="l"/>
                <a:tab pos="3164205" algn="l"/>
              </a:tabLst>
            </a:pPr>
            <a:r>
              <a:rPr dirty="0" sz="2900" spc="220">
                <a:latin typeface="Lato"/>
                <a:cs typeface="Lato"/>
              </a:rPr>
              <a:t>Please</a:t>
            </a:r>
            <a:r>
              <a:rPr dirty="0" sz="2900">
                <a:latin typeface="Lato"/>
                <a:cs typeface="Lato"/>
              </a:rPr>
              <a:t>	</a:t>
            </a:r>
            <a:r>
              <a:rPr dirty="0" sz="2900" spc="210">
                <a:latin typeface="Lato"/>
                <a:cs typeface="Lato"/>
              </a:rPr>
              <a:t>visit</a:t>
            </a:r>
            <a:r>
              <a:rPr dirty="0" sz="2900">
                <a:latin typeface="Lato"/>
                <a:cs typeface="Lato"/>
              </a:rPr>
              <a:t>	</a:t>
            </a:r>
            <a:r>
              <a:rPr dirty="0" sz="2900" spc="155">
                <a:latin typeface="Lato"/>
                <a:cs typeface="Lato"/>
              </a:rPr>
              <a:t>our</a:t>
            </a:r>
            <a:r>
              <a:rPr dirty="0" sz="2900">
                <a:latin typeface="Lato"/>
                <a:cs typeface="Lato"/>
              </a:rPr>
              <a:t>	</a:t>
            </a:r>
            <a:r>
              <a:rPr dirty="0" sz="2900" spc="235">
                <a:latin typeface="Lato"/>
                <a:cs typeface="Lato"/>
              </a:rPr>
              <a:t>website:</a:t>
            </a:r>
            <a:endParaRPr sz="2900">
              <a:latin typeface="Lato"/>
              <a:cs typeface="Lato"/>
            </a:endParaRPr>
          </a:p>
          <a:p>
            <a:pPr algn="ctr">
              <a:lnSpc>
                <a:spcPts val="3290"/>
              </a:lnSpc>
            </a:pPr>
            <a:r>
              <a:rPr dirty="0" u="sng" sz="2900" spc="26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5"/>
              </a:rPr>
              <a:t>https://www.cognitivemarketresearch.com</a:t>
            </a:r>
            <a:endParaRPr sz="29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2024-02-14T11:14:10Z</dcterms:created>
  <dcterms:modified xsi:type="dcterms:W3CDTF">2024-02-14T11:14:10Z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2024-02-14T00:00:00Z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2024-02-14T00:00:00Z</vt:filetime>
  </property>
  <property fmtid="{D5CDD505-2E9C-101B-9397-08002B2CF9AE}" pid="5" name="Producer">
    <vt:lpwstr>3-Heights(TM) PDF Security Shell 4.8.25.2 (http://www.pdf-tools.com)</vt:lpwstr>
  </property>
</Properties>
</file>