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8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41832" y="2446020"/>
            <a:ext cx="16404590" cy="5753100"/>
          </a:xfrm>
          <a:custGeom>
            <a:avLst/>
            <a:gdLst/>
            <a:ahLst/>
            <a:cxnLst/>
            <a:rect l="l" t="t" r="r" b="b"/>
            <a:pathLst>
              <a:path w="16404590" h="5753100">
                <a:moveTo>
                  <a:pt x="13586079" y="0"/>
                </a:moveTo>
                <a:lnTo>
                  <a:pt x="2818257" y="0"/>
                </a:lnTo>
                <a:lnTo>
                  <a:pt x="2770212" y="409"/>
                </a:lnTo>
                <a:lnTo>
                  <a:pt x="2722362" y="1633"/>
                </a:lnTo>
                <a:lnTo>
                  <a:pt x="2674712" y="3666"/>
                </a:lnTo>
                <a:lnTo>
                  <a:pt x="2627270" y="6501"/>
                </a:lnTo>
                <a:lnTo>
                  <a:pt x="2580041" y="10130"/>
                </a:lnTo>
                <a:lnTo>
                  <a:pt x="2533032" y="14549"/>
                </a:lnTo>
                <a:lnTo>
                  <a:pt x="2486248" y="19750"/>
                </a:lnTo>
                <a:lnTo>
                  <a:pt x="2439698" y="25727"/>
                </a:lnTo>
                <a:lnTo>
                  <a:pt x="2393386" y="32473"/>
                </a:lnTo>
                <a:lnTo>
                  <a:pt x="2347319" y="39982"/>
                </a:lnTo>
                <a:lnTo>
                  <a:pt x="2301504" y="48247"/>
                </a:lnTo>
                <a:lnTo>
                  <a:pt x="2255947" y="57263"/>
                </a:lnTo>
                <a:lnTo>
                  <a:pt x="2210654" y="67021"/>
                </a:lnTo>
                <a:lnTo>
                  <a:pt x="2165631" y="77517"/>
                </a:lnTo>
                <a:lnTo>
                  <a:pt x="2120886" y="88743"/>
                </a:lnTo>
                <a:lnTo>
                  <a:pt x="2076424" y="100693"/>
                </a:lnTo>
                <a:lnTo>
                  <a:pt x="2032251" y="113361"/>
                </a:lnTo>
                <a:lnTo>
                  <a:pt x="1988375" y="126739"/>
                </a:lnTo>
                <a:lnTo>
                  <a:pt x="1944801" y="140822"/>
                </a:lnTo>
                <a:lnTo>
                  <a:pt x="1901535" y="155603"/>
                </a:lnTo>
                <a:lnTo>
                  <a:pt x="1858585" y="171075"/>
                </a:lnTo>
                <a:lnTo>
                  <a:pt x="1815957" y="187233"/>
                </a:lnTo>
                <a:lnTo>
                  <a:pt x="1773656" y="204068"/>
                </a:lnTo>
                <a:lnTo>
                  <a:pt x="1731689" y="221576"/>
                </a:lnTo>
                <a:lnTo>
                  <a:pt x="1690063" y="239750"/>
                </a:lnTo>
                <a:lnTo>
                  <a:pt x="1648784" y="258582"/>
                </a:lnTo>
                <a:lnTo>
                  <a:pt x="1607858" y="278067"/>
                </a:lnTo>
                <a:lnTo>
                  <a:pt x="1567291" y="298198"/>
                </a:lnTo>
                <a:lnTo>
                  <a:pt x="1527091" y="318969"/>
                </a:lnTo>
                <a:lnTo>
                  <a:pt x="1487263" y="340372"/>
                </a:lnTo>
                <a:lnTo>
                  <a:pt x="1447813" y="362403"/>
                </a:lnTo>
                <a:lnTo>
                  <a:pt x="1408749" y="385053"/>
                </a:lnTo>
                <a:lnTo>
                  <a:pt x="1370076" y="408317"/>
                </a:lnTo>
                <a:lnTo>
                  <a:pt x="1331801" y="432188"/>
                </a:lnTo>
                <a:lnTo>
                  <a:pt x="1293930" y="456660"/>
                </a:lnTo>
                <a:lnTo>
                  <a:pt x="1256469" y="481726"/>
                </a:lnTo>
                <a:lnTo>
                  <a:pt x="1219425" y="507379"/>
                </a:lnTo>
                <a:lnTo>
                  <a:pt x="1182804" y="533614"/>
                </a:lnTo>
                <a:lnTo>
                  <a:pt x="1146613" y="560423"/>
                </a:lnTo>
                <a:lnTo>
                  <a:pt x="1110858" y="587801"/>
                </a:lnTo>
                <a:lnTo>
                  <a:pt x="1075545" y="615740"/>
                </a:lnTo>
                <a:lnTo>
                  <a:pt x="1040681" y="644235"/>
                </a:lnTo>
                <a:lnTo>
                  <a:pt x="1006271" y="673278"/>
                </a:lnTo>
                <a:lnTo>
                  <a:pt x="972323" y="702863"/>
                </a:lnTo>
                <a:lnTo>
                  <a:pt x="938843" y="732984"/>
                </a:lnTo>
                <a:lnTo>
                  <a:pt x="905836" y="763635"/>
                </a:lnTo>
                <a:lnTo>
                  <a:pt x="873310" y="794808"/>
                </a:lnTo>
                <a:lnTo>
                  <a:pt x="841271" y="826497"/>
                </a:lnTo>
                <a:lnTo>
                  <a:pt x="809725" y="858696"/>
                </a:lnTo>
                <a:lnTo>
                  <a:pt x="778678" y="891399"/>
                </a:lnTo>
                <a:lnTo>
                  <a:pt x="748137" y="924598"/>
                </a:lnTo>
                <a:lnTo>
                  <a:pt x="718109" y="958287"/>
                </a:lnTo>
                <a:lnTo>
                  <a:pt x="688599" y="992461"/>
                </a:lnTo>
                <a:lnTo>
                  <a:pt x="659613" y="1027111"/>
                </a:lnTo>
                <a:lnTo>
                  <a:pt x="631159" y="1062233"/>
                </a:lnTo>
                <a:lnTo>
                  <a:pt x="603243" y="1097819"/>
                </a:lnTo>
                <a:lnTo>
                  <a:pt x="575870" y="1133862"/>
                </a:lnTo>
                <a:lnTo>
                  <a:pt x="549048" y="1170358"/>
                </a:lnTo>
                <a:lnTo>
                  <a:pt x="522783" y="1207297"/>
                </a:lnTo>
                <a:lnTo>
                  <a:pt x="497080" y="1244676"/>
                </a:lnTo>
                <a:lnTo>
                  <a:pt x="471947" y="1282486"/>
                </a:lnTo>
                <a:lnTo>
                  <a:pt x="447390" y="1320722"/>
                </a:lnTo>
                <a:lnTo>
                  <a:pt x="423415" y="1359376"/>
                </a:lnTo>
                <a:lnTo>
                  <a:pt x="400028" y="1398443"/>
                </a:lnTo>
                <a:lnTo>
                  <a:pt x="377236" y="1437916"/>
                </a:lnTo>
                <a:lnTo>
                  <a:pt x="355046" y="1477788"/>
                </a:lnTo>
                <a:lnTo>
                  <a:pt x="333462" y="1518054"/>
                </a:lnTo>
                <a:lnTo>
                  <a:pt x="312493" y="1558706"/>
                </a:lnTo>
                <a:lnTo>
                  <a:pt x="292144" y="1599737"/>
                </a:lnTo>
                <a:lnTo>
                  <a:pt x="272422" y="1641143"/>
                </a:lnTo>
                <a:lnTo>
                  <a:pt x="253332" y="1682915"/>
                </a:lnTo>
                <a:lnTo>
                  <a:pt x="234882" y="1725048"/>
                </a:lnTo>
                <a:lnTo>
                  <a:pt x="217077" y="1767534"/>
                </a:lnTo>
                <a:lnTo>
                  <a:pt x="199925" y="1810369"/>
                </a:lnTo>
                <a:lnTo>
                  <a:pt x="183431" y="1853544"/>
                </a:lnTo>
                <a:lnTo>
                  <a:pt x="167601" y="1897054"/>
                </a:lnTo>
                <a:lnTo>
                  <a:pt x="152443" y="1940892"/>
                </a:lnTo>
                <a:lnTo>
                  <a:pt x="137962" y="1985051"/>
                </a:lnTo>
                <a:lnTo>
                  <a:pt x="124165" y="2029526"/>
                </a:lnTo>
                <a:lnTo>
                  <a:pt x="111059" y="2074309"/>
                </a:lnTo>
                <a:lnTo>
                  <a:pt x="98648" y="2119394"/>
                </a:lnTo>
                <a:lnTo>
                  <a:pt x="86941" y="2164775"/>
                </a:lnTo>
                <a:lnTo>
                  <a:pt x="75943" y="2210445"/>
                </a:lnTo>
                <a:lnTo>
                  <a:pt x="65660" y="2256398"/>
                </a:lnTo>
                <a:lnTo>
                  <a:pt x="56100" y="2302627"/>
                </a:lnTo>
                <a:lnTo>
                  <a:pt x="47268" y="2349125"/>
                </a:lnTo>
                <a:lnTo>
                  <a:pt x="39170" y="2395887"/>
                </a:lnTo>
                <a:lnTo>
                  <a:pt x="31813" y="2442905"/>
                </a:lnTo>
                <a:lnTo>
                  <a:pt x="25204" y="2490174"/>
                </a:lnTo>
                <a:lnTo>
                  <a:pt x="19349" y="2537686"/>
                </a:lnTo>
                <a:lnTo>
                  <a:pt x="14253" y="2585435"/>
                </a:lnTo>
                <a:lnTo>
                  <a:pt x="9925" y="2633415"/>
                </a:lnTo>
                <a:lnTo>
                  <a:pt x="6368" y="2681620"/>
                </a:lnTo>
                <a:lnTo>
                  <a:pt x="3592" y="2730042"/>
                </a:lnTo>
                <a:lnTo>
                  <a:pt x="1600" y="2778675"/>
                </a:lnTo>
                <a:lnTo>
                  <a:pt x="401" y="2827513"/>
                </a:lnTo>
                <a:lnTo>
                  <a:pt x="0" y="2876550"/>
                </a:lnTo>
                <a:lnTo>
                  <a:pt x="401" y="2925586"/>
                </a:lnTo>
                <a:lnTo>
                  <a:pt x="1600" y="2974424"/>
                </a:lnTo>
                <a:lnTo>
                  <a:pt x="3592" y="3023057"/>
                </a:lnTo>
                <a:lnTo>
                  <a:pt x="6368" y="3071479"/>
                </a:lnTo>
                <a:lnTo>
                  <a:pt x="9925" y="3119684"/>
                </a:lnTo>
                <a:lnTo>
                  <a:pt x="14253" y="3167664"/>
                </a:lnTo>
                <a:lnTo>
                  <a:pt x="19349" y="3215413"/>
                </a:lnTo>
                <a:lnTo>
                  <a:pt x="25204" y="3262925"/>
                </a:lnTo>
                <a:lnTo>
                  <a:pt x="31813" y="3310194"/>
                </a:lnTo>
                <a:lnTo>
                  <a:pt x="39170" y="3357212"/>
                </a:lnTo>
                <a:lnTo>
                  <a:pt x="47268" y="3403974"/>
                </a:lnTo>
                <a:lnTo>
                  <a:pt x="56100" y="3450472"/>
                </a:lnTo>
                <a:lnTo>
                  <a:pt x="65660" y="3496701"/>
                </a:lnTo>
                <a:lnTo>
                  <a:pt x="75943" y="3542654"/>
                </a:lnTo>
                <a:lnTo>
                  <a:pt x="86941" y="3588324"/>
                </a:lnTo>
                <a:lnTo>
                  <a:pt x="98648" y="3633705"/>
                </a:lnTo>
                <a:lnTo>
                  <a:pt x="111059" y="3678790"/>
                </a:lnTo>
                <a:lnTo>
                  <a:pt x="124165" y="3723573"/>
                </a:lnTo>
                <a:lnTo>
                  <a:pt x="137962" y="3768048"/>
                </a:lnTo>
                <a:lnTo>
                  <a:pt x="152443" y="3812207"/>
                </a:lnTo>
                <a:lnTo>
                  <a:pt x="167601" y="3856045"/>
                </a:lnTo>
                <a:lnTo>
                  <a:pt x="183431" y="3899555"/>
                </a:lnTo>
                <a:lnTo>
                  <a:pt x="199925" y="3942730"/>
                </a:lnTo>
                <a:lnTo>
                  <a:pt x="217077" y="3985565"/>
                </a:lnTo>
                <a:lnTo>
                  <a:pt x="234882" y="4028051"/>
                </a:lnTo>
                <a:lnTo>
                  <a:pt x="253332" y="4070184"/>
                </a:lnTo>
                <a:lnTo>
                  <a:pt x="272422" y="4111956"/>
                </a:lnTo>
                <a:lnTo>
                  <a:pt x="292144" y="4153362"/>
                </a:lnTo>
                <a:lnTo>
                  <a:pt x="312493" y="4194393"/>
                </a:lnTo>
                <a:lnTo>
                  <a:pt x="333462" y="4235045"/>
                </a:lnTo>
                <a:lnTo>
                  <a:pt x="355046" y="4275311"/>
                </a:lnTo>
                <a:lnTo>
                  <a:pt x="377236" y="4315183"/>
                </a:lnTo>
                <a:lnTo>
                  <a:pt x="400028" y="4354656"/>
                </a:lnTo>
                <a:lnTo>
                  <a:pt x="423415" y="4393723"/>
                </a:lnTo>
                <a:lnTo>
                  <a:pt x="447390" y="4432377"/>
                </a:lnTo>
                <a:lnTo>
                  <a:pt x="471947" y="4470613"/>
                </a:lnTo>
                <a:lnTo>
                  <a:pt x="497080" y="4508423"/>
                </a:lnTo>
                <a:lnTo>
                  <a:pt x="522783" y="4545802"/>
                </a:lnTo>
                <a:lnTo>
                  <a:pt x="549048" y="4582741"/>
                </a:lnTo>
                <a:lnTo>
                  <a:pt x="575870" y="4619237"/>
                </a:lnTo>
                <a:lnTo>
                  <a:pt x="603243" y="4655280"/>
                </a:lnTo>
                <a:lnTo>
                  <a:pt x="631159" y="4690866"/>
                </a:lnTo>
                <a:lnTo>
                  <a:pt x="659613" y="4725988"/>
                </a:lnTo>
                <a:lnTo>
                  <a:pt x="688599" y="4760638"/>
                </a:lnTo>
                <a:lnTo>
                  <a:pt x="718109" y="4794812"/>
                </a:lnTo>
                <a:lnTo>
                  <a:pt x="748137" y="4828501"/>
                </a:lnTo>
                <a:lnTo>
                  <a:pt x="778678" y="4861700"/>
                </a:lnTo>
                <a:lnTo>
                  <a:pt x="809725" y="4894403"/>
                </a:lnTo>
                <a:lnTo>
                  <a:pt x="841271" y="4926602"/>
                </a:lnTo>
                <a:lnTo>
                  <a:pt x="873310" y="4958291"/>
                </a:lnTo>
                <a:lnTo>
                  <a:pt x="905836" y="4989464"/>
                </a:lnTo>
                <a:lnTo>
                  <a:pt x="938843" y="5020115"/>
                </a:lnTo>
                <a:lnTo>
                  <a:pt x="972323" y="5050236"/>
                </a:lnTo>
                <a:lnTo>
                  <a:pt x="1006271" y="5079821"/>
                </a:lnTo>
                <a:lnTo>
                  <a:pt x="1040681" y="5108864"/>
                </a:lnTo>
                <a:lnTo>
                  <a:pt x="1075545" y="5137359"/>
                </a:lnTo>
                <a:lnTo>
                  <a:pt x="1110858" y="5165298"/>
                </a:lnTo>
                <a:lnTo>
                  <a:pt x="1146613" y="5192676"/>
                </a:lnTo>
                <a:lnTo>
                  <a:pt x="1182804" y="5219485"/>
                </a:lnTo>
                <a:lnTo>
                  <a:pt x="1219425" y="5245720"/>
                </a:lnTo>
                <a:lnTo>
                  <a:pt x="1256469" y="5271373"/>
                </a:lnTo>
                <a:lnTo>
                  <a:pt x="1293930" y="5296439"/>
                </a:lnTo>
                <a:lnTo>
                  <a:pt x="1331801" y="5320911"/>
                </a:lnTo>
                <a:lnTo>
                  <a:pt x="1370076" y="5344782"/>
                </a:lnTo>
                <a:lnTo>
                  <a:pt x="1408749" y="5368046"/>
                </a:lnTo>
                <a:lnTo>
                  <a:pt x="1447813" y="5390696"/>
                </a:lnTo>
                <a:lnTo>
                  <a:pt x="1487263" y="5412727"/>
                </a:lnTo>
                <a:lnTo>
                  <a:pt x="1527091" y="5434130"/>
                </a:lnTo>
                <a:lnTo>
                  <a:pt x="1567291" y="5454901"/>
                </a:lnTo>
                <a:lnTo>
                  <a:pt x="1607858" y="5475032"/>
                </a:lnTo>
                <a:lnTo>
                  <a:pt x="1648784" y="5494517"/>
                </a:lnTo>
                <a:lnTo>
                  <a:pt x="1690063" y="5513349"/>
                </a:lnTo>
                <a:lnTo>
                  <a:pt x="1731689" y="5531523"/>
                </a:lnTo>
                <a:lnTo>
                  <a:pt x="1773656" y="5549031"/>
                </a:lnTo>
                <a:lnTo>
                  <a:pt x="1815957" y="5565866"/>
                </a:lnTo>
                <a:lnTo>
                  <a:pt x="1858585" y="5582024"/>
                </a:lnTo>
                <a:lnTo>
                  <a:pt x="1901535" y="5597496"/>
                </a:lnTo>
                <a:lnTo>
                  <a:pt x="1944801" y="5612277"/>
                </a:lnTo>
                <a:lnTo>
                  <a:pt x="1988375" y="5626360"/>
                </a:lnTo>
                <a:lnTo>
                  <a:pt x="2032251" y="5639738"/>
                </a:lnTo>
                <a:lnTo>
                  <a:pt x="2076424" y="5652406"/>
                </a:lnTo>
                <a:lnTo>
                  <a:pt x="2120886" y="5664356"/>
                </a:lnTo>
                <a:lnTo>
                  <a:pt x="2165631" y="5675582"/>
                </a:lnTo>
                <a:lnTo>
                  <a:pt x="2210654" y="5686078"/>
                </a:lnTo>
                <a:lnTo>
                  <a:pt x="2255947" y="5695836"/>
                </a:lnTo>
                <a:lnTo>
                  <a:pt x="2301504" y="5704852"/>
                </a:lnTo>
                <a:lnTo>
                  <a:pt x="2347319" y="5713117"/>
                </a:lnTo>
                <a:lnTo>
                  <a:pt x="2393386" y="5720626"/>
                </a:lnTo>
                <a:lnTo>
                  <a:pt x="2439698" y="5727372"/>
                </a:lnTo>
                <a:lnTo>
                  <a:pt x="2486248" y="5733349"/>
                </a:lnTo>
                <a:lnTo>
                  <a:pt x="2533032" y="5738550"/>
                </a:lnTo>
                <a:lnTo>
                  <a:pt x="2580041" y="5742969"/>
                </a:lnTo>
                <a:lnTo>
                  <a:pt x="2627270" y="5746598"/>
                </a:lnTo>
                <a:lnTo>
                  <a:pt x="2674712" y="5749433"/>
                </a:lnTo>
                <a:lnTo>
                  <a:pt x="2722362" y="5751466"/>
                </a:lnTo>
                <a:lnTo>
                  <a:pt x="2770212" y="5752690"/>
                </a:lnTo>
                <a:lnTo>
                  <a:pt x="2818257" y="5753100"/>
                </a:lnTo>
                <a:lnTo>
                  <a:pt x="13586079" y="5753100"/>
                </a:lnTo>
                <a:lnTo>
                  <a:pt x="13634123" y="5752690"/>
                </a:lnTo>
                <a:lnTo>
                  <a:pt x="13681973" y="5751466"/>
                </a:lnTo>
                <a:lnTo>
                  <a:pt x="13729623" y="5749433"/>
                </a:lnTo>
                <a:lnTo>
                  <a:pt x="13777065" y="5746598"/>
                </a:lnTo>
                <a:lnTo>
                  <a:pt x="13824294" y="5742969"/>
                </a:lnTo>
                <a:lnTo>
                  <a:pt x="13871303" y="5738550"/>
                </a:lnTo>
                <a:lnTo>
                  <a:pt x="13918087" y="5733349"/>
                </a:lnTo>
                <a:lnTo>
                  <a:pt x="13964637" y="5727372"/>
                </a:lnTo>
                <a:lnTo>
                  <a:pt x="14010949" y="5720626"/>
                </a:lnTo>
                <a:lnTo>
                  <a:pt x="14057016" y="5713117"/>
                </a:lnTo>
                <a:lnTo>
                  <a:pt x="14102831" y="5704852"/>
                </a:lnTo>
                <a:lnTo>
                  <a:pt x="14148388" y="5695836"/>
                </a:lnTo>
                <a:lnTo>
                  <a:pt x="14193681" y="5686078"/>
                </a:lnTo>
                <a:lnTo>
                  <a:pt x="14238704" y="5675582"/>
                </a:lnTo>
                <a:lnTo>
                  <a:pt x="14283449" y="5664356"/>
                </a:lnTo>
                <a:lnTo>
                  <a:pt x="14327911" y="5652406"/>
                </a:lnTo>
                <a:lnTo>
                  <a:pt x="14372084" y="5639738"/>
                </a:lnTo>
                <a:lnTo>
                  <a:pt x="14415960" y="5626360"/>
                </a:lnTo>
                <a:lnTo>
                  <a:pt x="14459534" y="5612277"/>
                </a:lnTo>
                <a:lnTo>
                  <a:pt x="14502800" y="5597496"/>
                </a:lnTo>
                <a:lnTo>
                  <a:pt x="14545750" y="5582024"/>
                </a:lnTo>
                <a:lnTo>
                  <a:pt x="14588378" y="5565866"/>
                </a:lnTo>
                <a:lnTo>
                  <a:pt x="14630679" y="5549031"/>
                </a:lnTo>
                <a:lnTo>
                  <a:pt x="14672646" y="5531523"/>
                </a:lnTo>
                <a:lnTo>
                  <a:pt x="14714272" y="5513349"/>
                </a:lnTo>
                <a:lnTo>
                  <a:pt x="14755551" y="5494517"/>
                </a:lnTo>
                <a:lnTo>
                  <a:pt x="14796477" y="5475032"/>
                </a:lnTo>
                <a:lnTo>
                  <a:pt x="14837044" y="5454901"/>
                </a:lnTo>
                <a:lnTo>
                  <a:pt x="14877244" y="5434130"/>
                </a:lnTo>
                <a:lnTo>
                  <a:pt x="14917072" y="5412727"/>
                </a:lnTo>
                <a:lnTo>
                  <a:pt x="14956522" y="5390696"/>
                </a:lnTo>
                <a:lnTo>
                  <a:pt x="14995586" y="5368046"/>
                </a:lnTo>
                <a:lnTo>
                  <a:pt x="15034259" y="5344782"/>
                </a:lnTo>
                <a:lnTo>
                  <a:pt x="15072534" y="5320911"/>
                </a:lnTo>
                <a:lnTo>
                  <a:pt x="15110405" y="5296439"/>
                </a:lnTo>
                <a:lnTo>
                  <a:pt x="15147866" y="5271373"/>
                </a:lnTo>
                <a:lnTo>
                  <a:pt x="15184910" y="5245720"/>
                </a:lnTo>
                <a:lnTo>
                  <a:pt x="15221531" y="5219485"/>
                </a:lnTo>
                <a:lnTo>
                  <a:pt x="15257722" y="5192676"/>
                </a:lnTo>
                <a:lnTo>
                  <a:pt x="15293477" y="5165298"/>
                </a:lnTo>
                <a:lnTo>
                  <a:pt x="15328790" y="5137359"/>
                </a:lnTo>
                <a:lnTo>
                  <a:pt x="15363654" y="5108864"/>
                </a:lnTo>
                <a:lnTo>
                  <a:pt x="15398064" y="5079821"/>
                </a:lnTo>
                <a:lnTo>
                  <a:pt x="15432012" y="5050236"/>
                </a:lnTo>
                <a:lnTo>
                  <a:pt x="15465492" y="5020115"/>
                </a:lnTo>
                <a:lnTo>
                  <a:pt x="15498499" y="4989464"/>
                </a:lnTo>
                <a:lnTo>
                  <a:pt x="15531025" y="4958291"/>
                </a:lnTo>
                <a:lnTo>
                  <a:pt x="15563064" y="4926602"/>
                </a:lnTo>
                <a:lnTo>
                  <a:pt x="15594610" y="4894403"/>
                </a:lnTo>
                <a:lnTo>
                  <a:pt x="15625657" y="4861700"/>
                </a:lnTo>
                <a:lnTo>
                  <a:pt x="15656198" y="4828501"/>
                </a:lnTo>
                <a:lnTo>
                  <a:pt x="15686226" y="4794812"/>
                </a:lnTo>
                <a:lnTo>
                  <a:pt x="15715736" y="4760638"/>
                </a:lnTo>
                <a:lnTo>
                  <a:pt x="15744722" y="4725988"/>
                </a:lnTo>
                <a:lnTo>
                  <a:pt x="15773176" y="4690866"/>
                </a:lnTo>
                <a:lnTo>
                  <a:pt x="15801092" y="4655280"/>
                </a:lnTo>
                <a:lnTo>
                  <a:pt x="15828465" y="4619237"/>
                </a:lnTo>
                <a:lnTo>
                  <a:pt x="15855287" y="4582741"/>
                </a:lnTo>
                <a:lnTo>
                  <a:pt x="15881552" y="4545802"/>
                </a:lnTo>
                <a:lnTo>
                  <a:pt x="15907255" y="4508423"/>
                </a:lnTo>
                <a:lnTo>
                  <a:pt x="15932388" y="4470613"/>
                </a:lnTo>
                <a:lnTo>
                  <a:pt x="15956945" y="4432377"/>
                </a:lnTo>
                <a:lnTo>
                  <a:pt x="15980920" y="4393723"/>
                </a:lnTo>
                <a:lnTo>
                  <a:pt x="16004307" y="4354656"/>
                </a:lnTo>
                <a:lnTo>
                  <a:pt x="16027099" y="4315183"/>
                </a:lnTo>
                <a:lnTo>
                  <a:pt x="16049289" y="4275311"/>
                </a:lnTo>
                <a:lnTo>
                  <a:pt x="16070873" y="4235045"/>
                </a:lnTo>
                <a:lnTo>
                  <a:pt x="16091842" y="4194393"/>
                </a:lnTo>
                <a:lnTo>
                  <a:pt x="16112191" y="4153362"/>
                </a:lnTo>
                <a:lnTo>
                  <a:pt x="16131913" y="4111956"/>
                </a:lnTo>
                <a:lnTo>
                  <a:pt x="16151003" y="4070184"/>
                </a:lnTo>
                <a:lnTo>
                  <a:pt x="16169453" y="4028051"/>
                </a:lnTo>
                <a:lnTo>
                  <a:pt x="16187258" y="3985565"/>
                </a:lnTo>
                <a:lnTo>
                  <a:pt x="16204410" y="3942730"/>
                </a:lnTo>
                <a:lnTo>
                  <a:pt x="16220904" y="3899555"/>
                </a:lnTo>
                <a:lnTo>
                  <a:pt x="16236734" y="3856045"/>
                </a:lnTo>
                <a:lnTo>
                  <a:pt x="16251892" y="3812207"/>
                </a:lnTo>
                <a:lnTo>
                  <a:pt x="16266373" y="3768048"/>
                </a:lnTo>
                <a:lnTo>
                  <a:pt x="16280170" y="3723573"/>
                </a:lnTo>
                <a:lnTo>
                  <a:pt x="16293276" y="3678790"/>
                </a:lnTo>
                <a:lnTo>
                  <a:pt x="16305687" y="3633705"/>
                </a:lnTo>
                <a:lnTo>
                  <a:pt x="16317394" y="3588324"/>
                </a:lnTo>
                <a:lnTo>
                  <a:pt x="16328392" y="3542654"/>
                </a:lnTo>
                <a:lnTo>
                  <a:pt x="16338675" y="3496701"/>
                </a:lnTo>
                <a:lnTo>
                  <a:pt x="16348235" y="3450472"/>
                </a:lnTo>
                <a:lnTo>
                  <a:pt x="16357067" y="3403974"/>
                </a:lnTo>
                <a:lnTo>
                  <a:pt x="16365165" y="3357212"/>
                </a:lnTo>
                <a:lnTo>
                  <a:pt x="16372522" y="3310194"/>
                </a:lnTo>
                <a:lnTo>
                  <a:pt x="16379131" y="3262925"/>
                </a:lnTo>
                <a:lnTo>
                  <a:pt x="16384986" y="3215413"/>
                </a:lnTo>
                <a:lnTo>
                  <a:pt x="16390082" y="3167664"/>
                </a:lnTo>
                <a:lnTo>
                  <a:pt x="16394410" y="3119684"/>
                </a:lnTo>
                <a:lnTo>
                  <a:pt x="16397967" y="3071479"/>
                </a:lnTo>
                <a:lnTo>
                  <a:pt x="16400743" y="3023057"/>
                </a:lnTo>
                <a:lnTo>
                  <a:pt x="16402735" y="2974424"/>
                </a:lnTo>
                <a:lnTo>
                  <a:pt x="16403934" y="2925586"/>
                </a:lnTo>
                <a:lnTo>
                  <a:pt x="16404335" y="2876550"/>
                </a:lnTo>
                <a:lnTo>
                  <a:pt x="16403934" y="2827513"/>
                </a:lnTo>
                <a:lnTo>
                  <a:pt x="16402735" y="2778675"/>
                </a:lnTo>
                <a:lnTo>
                  <a:pt x="16400743" y="2730042"/>
                </a:lnTo>
                <a:lnTo>
                  <a:pt x="16397967" y="2681620"/>
                </a:lnTo>
                <a:lnTo>
                  <a:pt x="16394410" y="2633415"/>
                </a:lnTo>
                <a:lnTo>
                  <a:pt x="16390082" y="2585435"/>
                </a:lnTo>
                <a:lnTo>
                  <a:pt x="16384986" y="2537686"/>
                </a:lnTo>
                <a:lnTo>
                  <a:pt x="16379131" y="2490174"/>
                </a:lnTo>
                <a:lnTo>
                  <a:pt x="16372522" y="2442905"/>
                </a:lnTo>
                <a:lnTo>
                  <a:pt x="16365165" y="2395887"/>
                </a:lnTo>
                <a:lnTo>
                  <a:pt x="16357067" y="2349125"/>
                </a:lnTo>
                <a:lnTo>
                  <a:pt x="16348235" y="2302627"/>
                </a:lnTo>
                <a:lnTo>
                  <a:pt x="16338675" y="2256398"/>
                </a:lnTo>
                <a:lnTo>
                  <a:pt x="16328392" y="2210445"/>
                </a:lnTo>
                <a:lnTo>
                  <a:pt x="16317394" y="2164775"/>
                </a:lnTo>
                <a:lnTo>
                  <a:pt x="16305687" y="2119394"/>
                </a:lnTo>
                <a:lnTo>
                  <a:pt x="16293276" y="2074309"/>
                </a:lnTo>
                <a:lnTo>
                  <a:pt x="16280170" y="2029526"/>
                </a:lnTo>
                <a:lnTo>
                  <a:pt x="16266373" y="1985051"/>
                </a:lnTo>
                <a:lnTo>
                  <a:pt x="16251892" y="1940892"/>
                </a:lnTo>
                <a:lnTo>
                  <a:pt x="16236734" y="1897054"/>
                </a:lnTo>
                <a:lnTo>
                  <a:pt x="16220904" y="1853544"/>
                </a:lnTo>
                <a:lnTo>
                  <a:pt x="16204410" y="1810369"/>
                </a:lnTo>
                <a:lnTo>
                  <a:pt x="16187258" y="1767534"/>
                </a:lnTo>
                <a:lnTo>
                  <a:pt x="16169453" y="1725048"/>
                </a:lnTo>
                <a:lnTo>
                  <a:pt x="16151003" y="1682915"/>
                </a:lnTo>
                <a:lnTo>
                  <a:pt x="16131913" y="1641143"/>
                </a:lnTo>
                <a:lnTo>
                  <a:pt x="16112191" y="1599737"/>
                </a:lnTo>
                <a:lnTo>
                  <a:pt x="16091842" y="1558706"/>
                </a:lnTo>
                <a:lnTo>
                  <a:pt x="16070873" y="1518054"/>
                </a:lnTo>
                <a:lnTo>
                  <a:pt x="16049289" y="1477788"/>
                </a:lnTo>
                <a:lnTo>
                  <a:pt x="16027099" y="1437916"/>
                </a:lnTo>
                <a:lnTo>
                  <a:pt x="16004307" y="1398443"/>
                </a:lnTo>
                <a:lnTo>
                  <a:pt x="15980920" y="1359376"/>
                </a:lnTo>
                <a:lnTo>
                  <a:pt x="15956945" y="1320722"/>
                </a:lnTo>
                <a:lnTo>
                  <a:pt x="15932388" y="1282486"/>
                </a:lnTo>
                <a:lnTo>
                  <a:pt x="15907255" y="1244676"/>
                </a:lnTo>
                <a:lnTo>
                  <a:pt x="15881552" y="1207297"/>
                </a:lnTo>
                <a:lnTo>
                  <a:pt x="15855287" y="1170358"/>
                </a:lnTo>
                <a:lnTo>
                  <a:pt x="15828465" y="1133862"/>
                </a:lnTo>
                <a:lnTo>
                  <a:pt x="15801092" y="1097819"/>
                </a:lnTo>
                <a:lnTo>
                  <a:pt x="15773176" y="1062233"/>
                </a:lnTo>
                <a:lnTo>
                  <a:pt x="15744722" y="1027111"/>
                </a:lnTo>
                <a:lnTo>
                  <a:pt x="15715736" y="992461"/>
                </a:lnTo>
                <a:lnTo>
                  <a:pt x="15686226" y="958287"/>
                </a:lnTo>
                <a:lnTo>
                  <a:pt x="15656198" y="924598"/>
                </a:lnTo>
                <a:lnTo>
                  <a:pt x="15625657" y="891399"/>
                </a:lnTo>
                <a:lnTo>
                  <a:pt x="15594610" y="858696"/>
                </a:lnTo>
                <a:lnTo>
                  <a:pt x="15563064" y="826497"/>
                </a:lnTo>
                <a:lnTo>
                  <a:pt x="15531025" y="794808"/>
                </a:lnTo>
                <a:lnTo>
                  <a:pt x="15498499" y="763635"/>
                </a:lnTo>
                <a:lnTo>
                  <a:pt x="15465492" y="732984"/>
                </a:lnTo>
                <a:lnTo>
                  <a:pt x="15432012" y="702863"/>
                </a:lnTo>
                <a:lnTo>
                  <a:pt x="15398064" y="673278"/>
                </a:lnTo>
                <a:lnTo>
                  <a:pt x="15363654" y="644235"/>
                </a:lnTo>
                <a:lnTo>
                  <a:pt x="15328790" y="615740"/>
                </a:lnTo>
                <a:lnTo>
                  <a:pt x="15293477" y="587801"/>
                </a:lnTo>
                <a:lnTo>
                  <a:pt x="15257722" y="560423"/>
                </a:lnTo>
                <a:lnTo>
                  <a:pt x="15221531" y="533614"/>
                </a:lnTo>
                <a:lnTo>
                  <a:pt x="15184910" y="507379"/>
                </a:lnTo>
                <a:lnTo>
                  <a:pt x="15147866" y="481726"/>
                </a:lnTo>
                <a:lnTo>
                  <a:pt x="15110405" y="456660"/>
                </a:lnTo>
                <a:lnTo>
                  <a:pt x="15072534" y="432188"/>
                </a:lnTo>
                <a:lnTo>
                  <a:pt x="15034259" y="408317"/>
                </a:lnTo>
                <a:lnTo>
                  <a:pt x="14995586" y="385053"/>
                </a:lnTo>
                <a:lnTo>
                  <a:pt x="14956522" y="362403"/>
                </a:lnTo>
                <a:lnTo>
                  <a:pt x="14917072" y="340372"/>
                </a:lnTo>
                <a:lnTo>
                  <a:pt x="14877244" y="318969"/>
                </a:lnTo>
                <a:lnTo>
                  <a:pt x="14837044" y="298198"/>
                </a:lnTo>
                <a:lnTo>
                  <a:pt x="14796477" y="278067"/>
                </a:lnTo>
                <a:lnTo>
                  <a:pt x="14755551" y="258582"/>
                </a:lnTo>
                <a:lnTo>
                  <a:pt x="14714272" y="239750"/>
                </a:lnTo>
                <a:lnTo>
                  <a:pt x="14672646" y="221576"/>
                </a:lnTo>
                <a:lnTo>
                  <a:pt x="14630679" y="204068"/>
                </a:lnTo>
                <a:lnTo>
                  <a:pt x="14588378" y="187233"/>
                </a:lnTo>
                <a:lnTo>
                  <a:pt x="14545750" y="171075"/>
                </a:lnTo>
                <a:lnTo>
                  <a:pt x="14502800" y="155603"/>
                </a:lnTo>
                <a:lnTo>
                  <a:pt x="14459534" y="140822"/>
                </a:lnTo>
                <a:lnTo>
                  <a:pt x="14415960" y="126739"/>
                </a:lnTo>
                <a:lnTo>
                  <a:pt x="14372084" y="113361"/>
                </a:lnTo>
                <a:lnTo>
                  <a:pt x="14327911" y="100693"/>
                </a:lnTo>
                <a:lnTo>
                  <a:pt x="14283449" y="88743"/>
                </a:lnTo>
                <a:lnTo>
                  <a:pt x="14238704" y="77517"/>
                </a:lnTo>
                <a:lnTo>
                  <a:pt x="14193681" y="67021"/>
                </a:lnTo>
                <a:lnTo>
                  <a:pt x="14148388" y="57263"/>
                </a:lnTo>
                <a:lnTo>
                  <a:pt x="14102831" y="48247"/>
                </a:lnTo>
                <a:lnTo>
                  <a:pt x="14057016" y="39982"/>
                </a:lnTo>
                <a:lnTo>
                  <a:pt x="14010949" y="32473"/>
                </a:lnTo>
                <a:lnTo>
                  <a:pt x="13964637" y="25727"/>
                </a:lnTo>
                <a:lnTo>
                  <a:pt x="13918087" y="19750"/>
                </a:lnTo>
                <a:lnTo>
                  <a:pt x="13871303" y="14549"/>
                </a:lnTo>
                <a:lnTo>
                  <a:pt x="13824294" y="10130"/>
                </a:lnTo>
                <a:lnTo>
                  <a:pt x="13777065" y="6501"/>
                </a:lnTo>
                <a:lnTo>
                  <a:pt x="13729623" y="3666"/>
                </a:lnTo>
                <a:lnTo>
                  <a:pt x="13681973" y="1633"/>
                </a:lnTo>
                <a:lnTo>
                  <a:pt x="13634123" y="409"/>
                </a:lnTo>
                <a:lnTo>
                  <a:pt x="13586079" y="0"/>
                </a:lnTo>
                <a:close/>
              </a:path>
            </a:pathLst>
          </a:custGeom>
          <a:solidFill>
            <a:srgbClr val="739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148572" y="2968752"/>
            <a:ext cx="0" cy="4707890"/>
          </a:xfrm>
          <a:custGeom>
            <a:avLst/>
            <a:gdLst/>
            <a:ahLst/>
            <a:cxnLst/>
            <a:rect l="l" t="t" r="r" b="b"/>
            <a:pathLst>
              <a:path w="0" h="4707890">
                <a:moveTo>
                  <a:pt x="0" y="0"/>
                </a:moveTo>
                <a:lnTo>
                  <a:pt x="0" y="470763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946647" y="4623815"/>
            <a:ext cx="6436360" cy="1987550"/>
          </a:xfrm>
          <a:custGeom>
            <a:avLst/>
            <a:gdLst/>
            <a:ahLst/>
            <a:cxnLst/>
            <a:rect l="l" t="t" r="r" b="b"/>
            <a:pathLst>
              <a:path w="6436359" h="1987550">
                <a:moveTo>
                  <a:pt x="6085712" y="0"/>
                </a:moveTo>
                <a:lnTo>
                  <a:pt x="350138" y="0"/>
                </a:lnTo>
                <a:lnTo>
                  <a:pt x="304128" y="3032"/>
                </a:lnTo>
                <a:lnTo>
                  <a:pt x="259296" y="11980"/>
                </a:lnTo>
                <a:lnTo>
                  <a:pt x="216185" y="26622"/>
                </a:lnTo>
                <a:lnTo>
                  <a:pt x="175339" y="46736"/>
                </a:lnTo>
                <a:lnTo>
                  <a:pt x="137302" y="72098"/>
                </a:lnTo>
                <a:lnTo>
                  <a:pt x="102615" y="102488"/>
                </a:lnTo>
                <a:lnTo>
                  <a:pt x="72172" y="137184"/>
                </a:lnTo>
                <a:lnTo>
                  <a:pt x="46773" y="175245"/>
                </a:lnTo>
                <a:lnTo>
                  <a:pt x="26638" y="216122"/>
                </a:lnTo>
                <a:lnTo>
                  <a:pt x="11985" y="259263"/>
                </a:lnTo>
                <a:lnTo>
                  <a:pt x="3032" y="304119"/>
                </a:lnTo>
                <a:lnTo>
                  <a:pt x="0" y="350138"/>
                </a:lnTo>
                <a:lnTo>
                  <a:pt x="0" y="1637157"/>
                </a:lnTo>
                <a:lnTo>
                  <a:pt x="3032" y="1683176"/>
                </a:lnTo>
                <a:lnTo>
                  <a:pt x="11985" y="1728032"/>
                </a:lnTo>
                <a:lnTo>
                  <a:pt x="26638" y="1771173"/>
                </a:lnTo>
                <a:lnTo>
                  <a:pt x="46773" y="1812050"/>
                </a:lnTo>
                <a:lnTo>
                  <a:pt x="72172" y="1850111"/>
                </a:lnTo>
                <a:lnTo>
                  <a:pt x="102615" y="1884807"/>
                </a:lnTo>
                <a:lnTo>
                  <a:pt x="137302" y="1915197"/>
                </a:lnTo>
                <a:lnTo>
                  <a:pt x="175339" y="1940560"/>
                </a:lnTo>
                <a:lnTo>
                  <a:pt x="216185" y="1960673"/>
                </a:lnTo>
                <a:lnTo>
                  <a:pt x="259296" y="1975315"/>
                </a:lnTo>
                <a:lnTo>
                  <a:pt x="304128" y="1984263"/>
                </a:lnTo>
                <a:lnTo>
                  <a:pt x="350138" y="1987296"/>
                </a:lnTo>
                <a:lnTo>
                  <a:pt x="6085712" y="1987296"/>
                </a:lnTo>
                <a:lnTo>
                  <a:pt x="6131723" y="1984263"/>
                </a:lnTo>
                <a:lnTo>
                  <a:pt x="6176555" y="1975315"/>
                </a:lnTo>
                <a:lnTo>
                  <a:pt x="6219666" y="1960673"/>
                </a:lnTo>
                <a:lnTo>
                  <a:pt x="6260512" y="1940560"/>
                </a:lnTo>
                <a:lnTo>
                  <a:pt x="6298549" y="1915197"/>
                </a:lnTo>
                <a:lnTo>
                  <a:pt x="6333235" y="1884807"/>
                </a:lnTo>
                <a:lnTo>
                  <a:pt x="6363679" y="1850111"/>
                </a:lnTo>
                <a:lnTo>
                  <a:pt x="6389078" y="1812050"/>
                </a:lnTo>
                <a:lnTo>
                  <a:pt x="6409213" y="1771173"/>
                </a:lnTo>
                <a:lnTo>
                  <a:pt x="6423866" y="1728032"/>
                </a:lnTo>
                <a:lnTo>
                  <a:pt x="6432819" y="1683176"/>
                </a:lnTo>
                <a:lnTo>
                  <a:pt x="6435852" y="1637157"/>
                </a:lnTo>
                <a:lnTo>
                  <a:pt x="6435852" y="350138"/>
                </a:lnTo>
                <a:lnTo>
                  <a:pt x="6432819" y="304119"/>
                </a:lnTo>
                <a:lnTo>
                  <a:pt x="6423866" y="259263"/>
                </a:lnTo>
                <a:lnTo>
                  <a:pt x="6409213" y="216122"/>
                </a:lnTo>
                <a:lnTo>
                  <a:pt x="6389078" y="175245"/>
                </a:lnTo>
                <a:lnTo>
                  <a:pt x="6363679" y="137184"/>
                </a:lnTo>
                <a:lnTo>
                  <a:pt x="6333235" y="102488"/>
                </a:lnTo>
                <a:lnTo>
                  <a:pt x="6298549" y="72098"/>
                </a:lnTo>
                <a:lnTo>
                  <a:pt x="6260512" y="46736"/>
                </a:lnTo>
                <a:lnTo>
                  <a:pt x="6219666" y="26622"/>
                </a:lnTo>
                <a:lnTo>
                  <a:pt x="6176555" y="11980"/>
                </a:lnTo>
                <a:lnTo>
                  <a:pt x="6131723" y="3032"/>
                </a:lnTo>
                <a:lnTo>
                  <a:pt x="6085712" y="0"/>
                </a:lnTo>
                <a:close/>
              </a:path>
            </a:pathLst>
          </a:custGeom>
          <a:solidFill>
            <a:srgbClr val="7397C2">
              <a:alpha val="5176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9583" y="227203"/>
            <a:ext cx="16308832" cy="2052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1888" y="4060655"/>
            <a:ext cx="16400780" cy="420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hyperlink" Target="http://tinyurl.com/4hc3tn23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496311" y="3936491"/>
            <a:ext cx="13375005" cy="2138680"/>
          </a:xfrm>
          <a:custGeom>
            <a:avLst/>
            <a:gdLst/>
            <a:ahLst/>
            <a:cxnLst/>
            <a:rect l="l" t="t" r="r" b="b"/>
            <a:pathLst>
              <a:path w="13375005" h="2138679">
                <a:moveTo>
                  <a:pt x="13374623" y="0"/>
                </a:moveTo>
                <a:lnTo>
                  <a:pt x="0" y="0"/>
                </a:lnTo>
                <a:lnTo>
                  <a:pt x="0" y="2138172"/>
                </a:lnTo>
                <a:lnTo>
                  <a:pt x="13374623" y="2138172"/>
                </a:lnTo>
                <a:lnTo>
                  <a:pt x="13374623" y="0"/>
                </a:lnTo>
                <a:close/>
              </a:path>
            </a:pathLst>
          </a:custGeom>
          <a:solidFill>
            <a:srgbClr val="739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47848" y="3977385"/>
            <a:ext cx="12306935" cy="1983739"/>
          </a:xfrm>
          <a:prstGeom prst="rect"/>
        </p:spPr>
        <p:txBody>
          <a:bodyPr wrap="square" lIns="0" tIns="52705" rIns="0" bIns="0" rtlCol="0" vert="horz">
            <a:spAutoFit/>
          </a:bodyPr>
          <a:lstStyle/>
          <a:p>
            <a:pPr marL="2947670" marR="5080" indent="-2935605">
              <a:lnSpc>
                <a:spcPts val="7600"/>
              </a:lnSpc>
              <a:spcBef>
                <a:spcPts val="415"/>
              </a:spcBef>
            </a:pPr>
            <a:r>
              <a:rPr dirty="0" sz="6500">
                <a:solidFill>
                  <a:srgbClr val="FFFFFF"/>
                </a:solidFill>
              </a:rPr>
              <a:t>AUTONOMOUS</a:t>
            </a:r>
            <a:r>
              <a:rPr dirty="0" sz="6500" spc="-190">
                <a:solidFill>
                  <a:srgbClr val="FFFFFF"/>
                </a:solidFill>
              </a:rPr>
              <a:t> </a:t>
            </a:r>
            <a:r>
              <a:rPr dirty="0" sz="6500" spc="130">
                <a:solidFill>
                  <a:srgbClr val="FFFFFF"/>
                </a:solidFill>
              </a:rPr>
              <a:t>MINING</a:t>
            </a:r>
            <a:r>
              <a:rPr dirty="0" sz="6500" spc="-150">
                <a:solidFill>
                  <a:srgbClr val="FFFFFF"/>
                </a:solidFill>
              </a:rPr>
              <a:t> </a:t>
            </a:r>
            <a:r>
              <a:rPr dirty="0" sz="6500" spc="-120">
                <a:solidFill>
                  <a:srgbClr val="FFFFFF"/>
                </a:solidFill>
              </a:rPr>
              <a:t>TRUCK </a:t>
            </a:r>
            <a:r>
              <a:rPr dirty="0" sz="6500" spc="-175">
                <a:solidFill>
                  <a:srgbClr val="FFFFFF"/>
                </a:solidFill>
              </a:rPr>
              <a:t>MARKET</a:t>
            </a:r>
            <a:r>
              <a:rPr dirty="0" sz="6500" spc="-260">
                <a:solidFill>
                  <a:srgbClr val="FFFFFF"/>
                </a:solidFill>
              </a:rPr>
              <a:t> </a:t>
            </a:r>
            <a:r>
              <a:rPr dirty="0" sz="6500" spc="-300">
                <a:solidFill>
                  <a:srgbClr val="FFFFFF"/>
                </a:solidFill>
              </a:rPr>
              <a:t>REPORT</a:t>
            </a:r>
            <a:endParaRPr sz="6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56232" y="1981200"/>
            <a:ext cx="14575790" cy="6324600"/>
          </a:xfrm>
          <a:custGeom>
            <a:avLst/>
            <a:gdLst/>
            <a:ahLst/>
            <a:cxnLst/>
            <a:rect l="l" t="t" r="r" b="b"/>
            <a:pathLst>
              <a:path w="14575790" h="6324600">
                <a:moveTo>
                  <a:pt x="14472666" y="0"/>
                </a:moveTo>
                <a:lnTo>
                  <a:pt x="102869" y="0"/>
                </a:lnTo>
                <a:lnTo>
                  <a:pt x="82694" y="1988"/>
                </a:lnTo>
                <a:lnTo>
                  <a:pt x="45773" y="17252"/>
                </a:lnTo>
                <a:lnTo>
                  <a:pt x="17252" y="45773"/>
                </a:lnTo>
                <a:lnTo>
                  <a:pt x="1988" y="82694"/>
                </a:lnTo>
                <a:lnTo>
                  <a:pt x="0" y="102870"/>
                </a:lnTo>
                <a:lnTo>
                  <a:pt x="0" y="6221730"/>
                </a:lnTo>
                <a:lnTo>
                  <a:pt x="7810" y="6261115"/>
                </a:lnTo>
                <a:lnTo>
                  <a:pt x="30099" y="6294501"/>
                </a:lnTo>
                <a:lnTo>
                  <a:pt x="63484" y="6316789"/>
                </a:lnTo>
                <a:lnTo>
                  <a:pt x="102869" y="6324600"/>
                </a:lnTo>
                <a:lnTo>
                  <a:pt x="14472666" y="6324600"/>
                </a:lnTo>
                <a:lnTo>
                  <a:pt x="14512688" y="6316509"/>
                </a:lnTo>
                <a:lnTo>
                  <a:pt x="14545389" y="6294453"/>
                </a:lnTo>
                <a:lnTo>
                  <a:pt x="14567445" y="6261752"/>
                </a:lnTo>
                <a:lnTo>
                  <a:pt x="14575535" y="6221730"/>
                </a:lnTo>
                <a:lnTo>
                  <a:pt x="14575535" y="102870"/>
                </a:lnTo>
                <a:lnTo>
                  <a:pt x="14567725" y="63484"/>
                </a:lnTo>
                <a:lnTo>
                  <a:pt x="14545437" y="30099"/>
                </a:lnTo>
                <a:lnTo>
                  <a:pt x="14512051" y="7810"/>
                </a:lnTo>
                <a:lnTo>
                  <a:pt x="14472666" y="0"/>
                </a:lnTo>
                <a:close/>
              </a:path>
            </a:pathLst>
          </a:custGeom>
          <a:solidFill>
            <a:srgbClr val="739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83171" y="2036140"/>
            <a:ext cx="5126355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330">
                <a:solidFill>
                  <a:srgbClr val="FFFFFF"/>
                </a:solidFill>
                <a:latin typeface="Arial Black"/>
                <a:cs typeface="Arial Black"/>
              </a:rPr>
              <a:t>Introduction</a:t>
            </a:r>
            <a:endParaRPr sz="6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53157" y="4429455"/>
            <a:ext cx="13362940" cy="239395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ct val="96300"/>
              </a:lnSpc>
              <a:spcBef>
                <a:spcPts val="245"/>
              </a:spcBef>
            </a:pPr>
            <a:r>
              <a:rPr dirty="0" sz="3200" spc="165">
                <a:solidFill>
                  <a:srgbClr val="FFFFFF"/>
                </a:solidFill>
                <a:latin typeface="Arial"/>
                <a:cs typeface="Arial"/>
              </a:rPr>
              <a:t>Autonomous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0">
                <a:solidFill>
                  <a:srgbClr val="FFFFFF"/>
                </a:solidFill>
                <a:latin typeface="Arial"/>
                <a:cs typeface="Arial"/>
              </a:rPr>
              <a:t>mining</a:t>
            </a:r>
            <a:r>
              <a:rPr dirty="0" sz="3200" spc="-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trucks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9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5">
                <a:solidFill>
                  <a:srgbClr val="FFFFFF"/>
                </a:solidFill>
                <a:latin typeface="Arial"/>
                <a:cs typeface="Arial"/>
              </a:rPr>
              <a:t>heavy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95">
                <a:solidFill>
                  <a:srgbClr val="FFFFFF"/>
                </a:solidFill>
                <a:latin typeface="Arial"/>
                <a:cs typeface="Arial"/>
              </a:rPr>
              <a:t>equipment</a:t>
            </a:r>
            <a:r>
              <a:rPr dirty="0" sz="32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Arial"/>
                <a:cs typeface="Arial"/>
              </a:rPr>
              <a:t>used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35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2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30">
                <a:solidFill>
                  <a:srgbClr val="FFFFFF"/>
                </a:solidFill>
                <a:latin typeface="Arial"/>
                <a:cs typeface="Arial"/>
              </a:rPr>
              <a:t>mining </a:t>
            </a:r>
            <a:r>
              <a:rPr dirty="0" sz="3200" spc="195">
                <a:solidFill>
                  <a:srgbClr val="FFFFFF"/>
                </a:solidFill>
                <a:latin typeface="Arial"/>
                <a:cs typeface="Arial"/>
              </a:rPr>
              <a:t>industry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3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10">
                <a:solidFill>
                  <a:srgbClr val="FFFFFF"/>
                </a:solidFill>
                <a:latin typeface="Arial"/>
                <a:cs typeface="Arial"/>
              </a:rPr>
              <a:t>transport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ore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1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4">
                <a:solidFill>
                  <a:srgbClr val="FFFFFF"/>
                </a:solidFill>
                <a:latin typeface="Arial"/>
                <a:cs typeface="Arial"/>
              </a:rPr>
              <a:t>materials.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These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trucks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7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3200" spc="135">
                <a:solidFill>
                  <a:srgbClr val="FFFFFF"/>
                </a:solidFill>
                <a:latin typeface="Arial"/>
                <a:cs typeface="Arial"/>
              </a:rPr>
              <a:t>regularly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60">
                <a:solidFill>
                  <a:srgbClr val="FFFFFF"/>
                </a:solidFill>
                <a:latin typeface="Arial"/>
                <a:cs typeface="Arial"/>
              </a:rPr>
              <a:t>large,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Arial"/>
                <a:cs typeface="Arial"/>
              </a:rPr>
              <a:t>weighing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70">
                <a:solidFill>
                  <a:srgbClr val="FFFFFF"/>
                </a:solidFill>
                <a:latin typeface="Arial"/>
                <a:cs typeface="Arial"/>
              </a:rPr>
              <a:t>hundreds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54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04">
                <a:solidFill>
                  <a:srgbClr val="FFFFFF"/>
                </a:solidFill>
                <a:latin typeface="Arial"/>
                <a:cs typeface="Arial"/>
              </a:rPr>
              <a:t>metric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0">
                <a:solidFill>
                  <a:srgbClr val="FFFFFF"/>
                </a:solidFill>
                <a:latin typeface="Arial"/>
                <a:cs typeface="Arial"/>
              </a:rPr>
              <a:t>tons.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8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9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4">
                <a:solidFill>
                  <a:srgbClr val="FFFFFF"/>
                </a:solidFill>
                <a:latin typeface="Arial"/>
                <a:cs typeface="Arial"/>
              </a:rPr>
              <a:t>usually </a:t>
            </a:r>
            <a:r>
              <a:rPr dirty="0" sz="3200" spc="170">
                <a:solidFill>
                  <a:srgbClr val="FFFFFF"/>
                </a:solidFill>
                <a:latin typeface="Arial"/>
                <a:cs typeface="Arial"/>
              </a:rPr>
              <a:t>powered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35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05">
                <a:solidFill>
                  <a:srgbClr val="FFFFFF"/>
                </a:solidFill>
                <a:latin typeface="Arial"/>
                <a:cs typeface="Arial"/>
              </a:rPr>
              <a:t>diesel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55">
                <a:solidFill>
                  <a:srgbClr val="FFFFFF"/>
                </a:solidFill>
                <a:latin typeface="Arial"/>
                <a:cs typeface="Arial"/>
              </a:rPr>
              <a:t>engines,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0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70">
                <a:solidFill>
                  <a:srgbClr val="FFFFFF"/>
                </a:solidFill>
                <a:latin typeface="Arial"/>
                <a:cs typeface="Arial"/>
              </a:rPr>
              <a:t>electric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0">
                <a:solidFill>
                  <a:srgbClr val="FFFFFF"/>
                </a:solidFill>
                <a:latin typeface="Arial"/>
                <a:cs typeface="Arial"/>
              </a:rPr>
              <a:t>models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9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5">
                <a:solidFill>
                  <a:srgbClr val="FFFFFF"/>
                </a:solidFill>
                <a:latin typeface="Arial"/>
                <a:cs typeface="Arial"/>
              </a:rPr>
              <a:t>becoming</a:t>
            </a:r>
            <a:r>
              <a:rPr dirty="0" sz="32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more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common.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778" y="8461247"/>
            <a:ext cx="128270" cy="128270"/>
            <a:chOff x="-1778" y="8461247"/>
            <a:chExt cx="128270" cy="12827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461247"/>
              <a:ext cx="126491" cy="12801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9623" y="8491727"/>
              <a:ext cx="64135" cy="85725"/>
            </a:xfrm>
            <a:custGeom>
              <a:avLst/>
              <a:gdLst/>
              <a:ahLst/>
              <a:cxnLst/>
              <a:rect l="l" t="t" r="r" b="b"/>
              <a:pathLst>
                <a:path w="64135" h="85725">
                  <a:moveTo>
                    <a:pt x="0" y="85344"/>
                  </a:moveTo>
                  <a:lnTo>
                    <a:pt x="64008" y="85344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71" y="8470391"/>
              <a:ext cx="79375" cy="105410"/>
            </a:xfrm>
            <a:custGeom>
              <a:avLst/>
              <a:gdLst/>
              <a:ahLst/>
              <a:cxnLst/>
              <a:rect l="l" t="t" r="r" b="b"/>
              <a:pathLst>
                <a:path w="79375" h="105409">
                  <a:moveTo>
                    <a:pt x="32114" y="17652"/>
                  </a:moveTo>
                  <a:lnTo>
                    <a:pt x="32097" y="105155"/>
                  </a:lnTo>
                  <a:lnTo>
                    <a:pt x="0" y="105155"/>
                  </a:lnTo>
                  <a:lnTo>
                    <a:pt x="0" y="0"/>
                  </a:lnTo>
                  <a:lnTo>
                    <a:pt x="79247" y="0"/>
                  </a:lnTo>
                  <a:lnTo>
                    <a:pt x="79247" y="13715"/>
                  </a:lnTo>
                  <a:lnTo>
                    <a:pt x="36098" y="13715"/>
                  </a:lnTo>
                  <a:lnTo>
                    <a:pt x="33898" y="13715"/>
                  </a:lnTo>
                  <a:lnTo>
                    <a:pt x="32115" y="15493"/>
                  </a:lnTo>
                  <a:lnTo>
                    <a:pt x="32114" y="176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6547" y="2712720"/>
            <a:ext cx="4861560" cy="486155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3219" y="2712720"/>
            <a:ext cx="4861560" cy="486155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89892" y="2712720"/>
            <a:ext cx="4861559" cy="48615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8598" rIns="0" bIns="0" rtlCol="0" vert="horz">
            <a:spAutoFit/>
          </a:bodyPr>
          <a:lstStyle/>
          <a:p>
            <a:pPr marL="5594985">
              <a:lnSpc>
                <a:spcPct val="100000"/>
              </a:lnSpc>
              <a:spcBef>
                <a:spcPts val="100"/>
              </a:spcBef>
            </a:pPr>
            <a:r>
              <a:rPr dirty="0" sz="6500" spc="-550">
                <a:latin typeface="Arial Black"/>
                <a:cs typeface="Arial Black"/>
              </a:rPr>
              <a:t>Key</a:t>
            </a:r>
            <a:r>
              <a:rPr dirty="0" sz="6500" spc="-345">
                <a:latin typeface="Arial Black"/>
                <a:cs typeface="Arial Black"/>
              </a:rPr>
              <a:t> </a:t>
            </a:r>
            <a:r>
              <a:rPr dirty="0" sz="6500" spc="-335">
                <a:latin typeface="Arial Black"/>
                <a:cs typeface="Arial Black"/>
              </a:rPr>
              <a:t>Insights</a:t>
            </a:r>
            <a:endParaRPr sz="65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12314" y="4566285"/>
            <a:ext cx="2512060" cy="139827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669290" marR="5080" indent="-657225">
              <a:lnSpc>
                <a:spcPts val="3490"/>
              </a:lnSpc>
              <a:spcBef>
                <a:spcPts val="330"/>
              </a:spcBef>
            </a:pPr>
            <a:r>
              <a:rPr dirty="0" sz="3000" spc="-320">
                <a:latin typeface="Arial Black"/>
                <a:cs typeface="Arial Black"/>
              </a:rPr>
              <a:t>MARKET</a:t>
            </a:r>
            <a:r>
              <a:rPr dirty="0" sz="3000" spc="-325">
                <a:latin typeface="Arial Black"/>
                <a:cs typeface="Arial Black"/>
              </a:rPr>
              <a:t> </a:t>
            </a:r>
            <a:r>
              <a:rPr dirty="0" sz="3000" spc="-340">
                <a:latin typeface="Arial Black"/>
                <a:cs typeface="Arial Black"/>
              </a:rPr>
              <a:t>SIZE </a:t>
            </a:r>
            <a:r>
              <a:rPr dirty="0" sz="3000" spc="-35">
                <a:latin typeface="Arial Black"/>
                <a:cs typeface="Arial Black"/>
              </a:rPr>
              <a:t>(2022)</a:t>
            </a:r>
            <a:endParaRPr sz="3000">
              <a:latin typeface="Arial Black"/>
              <a:cs typeface="Arial Black"/>
            </a:endParaRPr>
          </a:p>
          <a:p>
            <a:pPr marL="68580">
              <a:lnSpc>
                <a:spcPts val="3590"/>
              </a:lnSpc>
            </a:pPr>
            <a:r>
              <a:rPr dirty="0" sz="3200" spc="-155">
                <a:latin typeface="Arial Black"/>
                <a:cs typeface="Arial Black"/>
              </a:rPr>
              <a:t>6.8</a:t>
            </a:r>
            <a:r>
              <a:rPr dirty="0" sz="3200" spc="-310">
                <a:latin typeface="Arial Black"/>
                <a:cs typeface="Arial Black"/>
              </a:rPr>
              <a:t> </a:t>
            </a:r>
            <a:r>
              <a:rPr dirty="0" sz="3200" spc="-155">
                <a:latin typeface="Arial Black"/>
                <a:cs typeface="Arial Black"/>
              </a:rPr>
              <a:t>BILLION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39836" y="4566285"/>
            <a:ext cx="2611120" cy="139827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685165" marR="295275" indent="-380365">
              <a:lnSpc>
                <a:spcPts val="3490"/>
              </a:lnSpc>
              <a:spcBef>
                <a:spcPts val="330"/>
              </a:spcBef>
            </a:pPr>
            <a:r>
              <a:rPr dirty="0" sz="3000" spc="-300">
                <a:latin typeface="Arial Black"/>
                <a:cs typeface="Arial Black"/>
              </a:rPr>
              <a:t>FORECAST </a:t>
            </a:r>
            <a:r>
              <a:rPr dirty="0" sz="3000" spc="-10">
                <a:latin typeface="Arial Black"/>
                <a:cs typeface="Arial Black"/>
              </a:rPr>
              <a:t>(2030)</a:t>
            </a:r>
            <a:endParaRPr sz="3000">
              <a:latin typeface="Arial Black"/>
              <a:cs typeface="Arial Black"/>
            </a:endParaRPr>
          </a:p>
          <a:p>
            <a:pPr marL="12700">
              <a:lnSpc>
                <a:spcPts val="3590"/>
              </a:lnSpc>
            </a:pPr>
            <a:r>
              <a:rPr dirty="0" sz="3200" spc="-245">
                <a:latin typeface="Arial Black"/>
                <a:cs typeface="Arial Black"/>
              </a:rPr>
              <a:t>10.2</a:t>
            </a:r>
            <a:r>
              <a:rPr dirty="0" sz="3200" spc="-290">
                <a:latin typeface="Arial Black"/>
                <a:cs typeface="Arial Black"/>
              </a:rPr>
              <a:t> </a:t>
            </a:r>
            <a:r>
              <a:rPr dirty="0" sz="3200" spc="-215">
                <a:latin typeface="Arial Black"/>
                <a:cs typeface="Arial Black"/>
              </a:rPr>
              <a:t>BILLION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357987" y="4423105"/>
            <a:ext cx="2329180" cy="1398905"/>
          </a:xfrm>
          <a:prstGeom prst="rect">
            <a:avLst/>
          </a:prstGeom>
        </p:spPr>
        <p:txBody>
          <a:bodyPr wrap="square" lIns="0" tIns="42544" rIns="0" bIns="0" rtlCol="0" vert="horz">
            <a:spAutoFit/>
          </a:bodyPr>
          <a:lstStyle/>
          <a:p>
            <a:pPr marL="12700" marR="5080" indent="615315">
              <a:lnSpc>
                <a:spcPts val="3490"/>
              </a:lnSpc>
              <a:spcBef>
                <a:spcPts val="334"/>
              </a:spcBef>
            </a:pPr>
            <a:r>
              <a:rPr dirty="0" sz="3000" spc="-295">
                <a:latin typeface="Arial Black"/>
                <a:cs typeface="Arial Black"/>
              </a:rPr>
              <a:t>CAGR </a:t>
            </a:r>
            <a:r>
              <a:rPr dirty="0" sz="3000" spc="-140">
                <a:latin typeface="Arial Black"/>
                <a:cs typeface="Arial Black"/>
              </a:rPr>
              <a:t>(2023-</a:t>
            </a:r>
            <a:r>
              <a:rPr dirty="0" sz="3000" spc="-95">
                <a:latin typeface="Arial Black"/>
                <a:cs typeface="Arial Black"/>
              </a:rPr>
              <a:t>2030)</a:t>
            </a:r>
            <a:endParaRPr sz="3000">
              <a:latin typeface="Arial Black"/>
              <a:cs typeface="Arial Black"/>
            </a:endParaRPr>
          </a:p>
          <a:p>
            <a:pPr marL="530225">
              <a:lnSpc>
                <a:spcPts val="3595"/>
              </a:lnSpc>
            </a:pPr>
            <a:r>
              <a:rPr dirty="0" sz="3200" spc="-275">
                <a:latin typeface="Arial Black"/>
                <a:cs typeface="Arial Black"/>
              </a:rPr>
              <a:t>24.2</a:t>
            </a:r>
            <a:r>
              <a:rPr dirty="0" sz="3200" spc="-315">
                <a:latin typeface="Arial Black"/>
                <a:cs typeface="Arial Black"/>
              </a:rPr>
              <a:t> </a:t>
            </a:r>
            <a:r>
              <a:rPr dirty="0" sz="3200" spc="-500">
                <a:latin typeface="Arial Black"/>
                <a:cs typeface="Arial Black"/>
              </a:rPr>
              <a:t>%</a:t>
            </a:r>
            <a:endParaRPr sz="3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616" y="465200"/>
            <a:ext cx="16306800" cy="1016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130"/>
              <a:t>Revenue</a:t>
            </a:r>
            <a:r>
              <a:rPr dirty="0" sz="6500" spc="-254"/>
              <a:t> </a:t>
            </a:r>
            <a:r>
              <a:rPr dirty="0" sz="6500" spc="290"/>
              <a:t>Market</a:t>
            </a:r>
            <a:r>
              <a:rPr dirty="0" sz="6500" spc="-260"/>
              <a:t> </a:t>
            </a:r>
            <a:r>
              <a:rPr dirty="0" sz="6500" spc="105"/>
              <a:t>Share</a:t>
            </a:r>
            <a:r>
              <a:rPr dirty="0" sz="6500" spc="-280"/>
              <a:t> </a:t>
            </a:r>
            <a:r>
              <a:rPr dirty="0" sz="6500" spc="465"/>
              <a:t>by</a:t>
            </a:r>
            <a:r>
              <a:rPr dirty="0" sz="6500" spc="-254"/>
              <a:t> </a:t>
            </a:r>
            <a:r>
              <a:rPr dirty="0" sz="6500" spc="165"/>
              <a:t>Segments</a:t>
            </a:r>
            <a:r>
              <a:rPr dirty="0" sz="6500" spc="-295"/>
              <a:t> </a:t>
            </a:r>
            <a:r>
              <a:rPr dirty="0" sz="6500" spc="140"/>
              <a:t>2022</a:t>
            </a:r>
            <a:endParaRPr sz="6500"/>
          </a:p>
        </p:txBody>
      </p:sp>
      <p:sp>
        <p:nvSpPr>
          <p:cNvPr id="4" name="object 4" descr=""/>
          <p:cNvSpPr/>
          <p:nvPr/>
        </p:nvSpPr>
        <p:spPr>
          <a:xfrm>
            <a:off x="12403835" y="2127504"/>
            <a:ext cx="4396740" cy="1708785"/>
          </a:xfrm>
          <a:custGeom>
            <a:avLst/>
            <a:gdLst/>
            <a:ahLst/>
            <a:cxnLst/>
            <a:rect l="l" t="t" r="r" b="b"/>
            <a:pathLst>
              <a:path w="4396740" h="1708785">
                <a:moveTo>
                  <a:pt x="3941191" y="0"/>
                </a:moveTo>
                <a:lnTo>
                  <a:pt x="455549" y="0"/>
                </a:lnTo>
                <a:lnTo>
                  <a:pt x="404118" y="2908"/>
                </a:lnTo>
                <a:lnTo>
                  <a:pt x="353753" y="11507"/>
                </a:lnTo>
                <a:lnTo>
                  <a:pt x="304899" y="25612"/>
                </a:lnTo>
                <a:lnTo>
                  <a:pt x="258000" y="45035"/>
                </a:lnTo>
                <a:lnTo>
                  <a:pt x="213501" y="69590"/>
                </a:lnTo>
                <a:lnTo>
                  <a:pt x="171845" y="99091"/>
                </a:lnTo>
                <a:lnTo>
                  <a:pt x="133477" y="133350"/>
                </a:lnTo>
                <a:lnTo>
                  <a:pt x="99171" y="171717"/>
                </a:lnTo>
                <a:lnTo>
                  <a:pt x="69637" y="213371"/>
                </a:lnTo>
                <a:lnTo>
                  <a:pt x="45059" y="257863"/>
                </a:lnTo>
                <a:lnTo>
                  <a:pt x="25622" y="304748"/>
                </a:lnTo>
                <a:lnTo>
                  <a:pt x="11510" y="353580"/>
                </a:lnTo>
                <a:lnTo>
                  <a:pt x="2908" y="403911"/>
                </a:lnTo>
                <a:lnTo>
                  <a:pt x="0" y="455295"/>
                </a:lnTo>
                <a:lnTo>
                  <a:pt x="0" y="1253109"/>
                </a:lnTo>
                <a:lnTo>
                  <a:pt x="2908" y="1304492"/>
                </a:lnTo>
                <a:lnTo>
                  <a:pt x="11510" y="1354823"/>
                </a:lnTo>
                <a:lnTo>
                  <a:pt x="25622" y="1403655"/>
                </a:lnTo>
                <a:lnTo>
                  <a:pt x="45059" y="1450540"/>
                </a:lnTo>
                <a:lnTo>
                  <a:pt x="69637" y="1495032"/>
                </a:lnTo>
                <a:lnTo>
                  <a:pt x="99171" y="1536686"/>
                </a:lnTo>
                <a:lnTo>
                  <a:pt x="133477" y="1575053"/>
                </a:lnTo>
                <a:lnTo>
                  <a:pt x="171845" y="1609312"/>
                </a:lnTo>
                <a:lnTo>
                  <a:pt x="213501" y="1638813"/>
                </a:lnTo>
                <a:lnTo>
                  <a:pt x="258000" y="1663368"/>
                </a:lnTo>
                <a:lnTo>
                  <a:pt x="304899" y="1682791"/>
                </a:lnTo>
                <a:lnTo>
                  <a:pt x="353753" y="1696896"/>
                </a:lnTo>
                <a:lnTo>
                  <a:pt x="404118" y="1705495"/>
                </a:lnTo>
                <a:lnTo>
                  <a:pt x="455549" y="1708404"/>
                </a:lnTo>
                <a:lnTo>
                  <a:pt x="3941191" y="1708404"/>
                </a:lnTo>
                <a:lnTo>
                  <a:pt x="3992621" y="1705495"/>
                </a:lnTo>
                <a:lnTo>
                  <a:pt x="4042986" y="1696896"/>
                </a:lnTo>
                <a:lnTo>
                  <a:pt x="4091840" y="1682791"/>
                </a:lnTo>
                <a:lnTo>
                  <a:pt x="4138739" y="1663368"/>
                </a:lnTo>
                <a:lnTo>
                  <a:pt x="4183238" y="1638813"/>
                </a:lnTo>
                <a:lnTo>
                  <a:pt x="4224894" y="1609312"/>
                </a:lnTo>
                <a:lnTo>
                  <a:pt x="4263262" y="1575053"/>
                </a:lnTo>
                <a:lnTo>
                  <a:pt x="4297568" y="1536686"/>
                </a:lnTo>
                <a:lnTo>
                  <a:pt x="4327102" y="1495032"/>
                </a:lnTo>
                <a:lnTo>
                  <a:pt x="4351680" y="1450540"/>
                </a:lnTo>
                <a:lnTo>
                  <a:pt x="4371117" y="1403655"/>
                </a:lnTo>
                <a:lnTo>
                  <a:pt x="4385229" y="1354823"/>
                </a:lnTo>
                <a:lnTo>
                  <a:pt x="4393831" y="1304492"/>
                </a:lnTo>
                <a:lnTo>
                  <a:pt x="4396740" y="1253109"/>
                </a:lnTo>
                <a:lnTo>
                  <a:pt x="4396740" y="455295"/>
                </a:lnTo>
                <a:lnTo>
                  <a:pt x="4393831" y="403911"/>
                </a:lnTo>
                <a:lnTo>
                  <a:pt x="4385229" y="353580"/>
                </a:lnTo>
                <a:lnTo>
                  <a:pt x="4371117" y="304748"/>
                </a:lnTo>
                <a:lnTo>
                  <a:pt x="4351680" y="257863"/>
                </a:lnTo>
                <a:lnTo>
                  <a:pt x="4327102" y="213371"/>
                </a:lnTo>
                <a:lnTo>
                  <a:pt x="4297568" y="171717"/>
                </a:lnTo>
                <a:lnTo>
                  <a:pt x="4263262" y="133350"/>
                </a:lnTo>
                <a:lnTo>
                  <a:pt x="4224894" y="99091"/>
                </a:lnTo>
                <a:lnTo>
                  <a:pt x="4183238" y="69590"/>
                </a:lnTo>
                <a:lnTo>
                  <a:pt x="4138739" y="45035"/>
                </a:lnTo>
                <a:lnTo>
                  <a:pt x="4091840" y="25612"/>
                </a:lnTo>
                <a:lnTo>
                  <a:pt x="4042986" y="11507"/>
                </a:lnTo>
                <a:lnTo>
                  <a:pt x="3992621" y="2908"/>
                </a:lnTo>
                <a:lnTo>
                  <a:pt x="3941191" y="0"/>
                </a:lnTo>
                <a:close/>
              </a:path>
            </a:pathLst>
          </a:custGeom>
          <a:solidFill>
            <a:srgbClr val="739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2362688" y="4148328"/>
            <a:ext cx="4395470" cy="1708785"/>
          </a:xfrm>
          <a:custGeom>
            <a:avLst/>
            <a:gdLst/>
            <a:ahLst/>
            <a:cxnLst/>
            <a:rect l="l" t="t" r="r" b="b"/>
            <a:pathLst>
              <a:path w="4395469" h="1708785">
                <a:moveTo>
                  <a:pt x="3939794" y="0"/>
                </a:moveTo>
                <a:lnTo>
                  <a:pt x="455421" y="0"/>
                </a:lnTo>
                <a:lnTo>
                  <a:pt x="404037" y="2908"/>
                </a:lnTo>
                <a:lnTo>
                  <a:pt x="353704" y="11507"/>
                </a:lnTo>
                <a:lnTo>
                  <a:pt x="304865" y="25612"/>
                </a:lnTo>
                <a:lnTo>
                  <a:pt x="257966" y="45035"/>
                </a:lnTo>
                <a:lnTo>
                  <a:pt x="213451" y="69590"/>
                </a:lnTo>
                <a:lnTo>
                  <a:pt x="171764" y="99091"/>
                </a:lnTo>
                <a:lnTo>
                  <a:pt x="133350" y="133350"/>
                </a:lnTo>
                <a:lnTo>
                  <a:pt x="99091" y="171717"/>
                </a:lnTo>
                <a:lnTo>
                  <a:pt x="69590" y="213371"/>
                </a:lnTo>
                <a:lnTo>
                  <a:pt x="45035" y="257863"/>
                </a:lnTo>
                <a:lnTo>
                  <a:pt x="25612" y="304748"/>
                </a:lnTo>
                <a:lnTo>
                  <a:pt x="11507" y="353580"/>
                </a:lnTo>
                <a:lnTo>
                  <a:pt x="2908" y="403911"/>
                </a:lnTo>
                <a:lnTo>
                  <a:pt x="0" y="455295"/>
                </a:lnTo>
                <a:lnTo>
                  <a:pt x="0" y="1253109"/>
                </a:lnTo>
                <a:lnTo>
                  <a:pt x="2908" y="1304492"/>
                </a:lnTo>
                <a:lnTo>
                  <a:pt x="11507" y="1354823"/>
                </a:lnTo>
                <a:lnTo>
                  <a:pt x="25612" y="1403655"/>
                </a:lnTo>
                <a:lnTo>
                  <a:pt x="45035" y="1450540"/>
                </a:lnTo>
                <a:lnTo>
                  <a:pt x="69590" y="1495032"/>
                </a:lnTo>
                <a:lnTo>
                  <a:pt x="99091" y="1536686"/>
                </a:lnTo>
                <a:lnTo>
                  <a:pt x="133350" y="1575054"/>
                </a:lnTo>
                <a:lnTo>
                  <a:pt x="171764" y="1609312"/>
                </a:lnTo>
                <a:lnTo>
                  <a:pt x="213451" y="1638813"/>
                </a:lnTo>
                <a:lnTo>
                  <a:pt x="257966" y="1663368"/>
                </a:lnTo>
                <a:lnTo>
                  <a:pt x="304865" y="1682791"/>
                </a:lnTo>
                <a:lnTo>
                  <a:pt x="353704" y="1696896"/>
                </a:lnTo>
                <a:lnTo>
                  <a:pt x="404037" y="1705495"/>
                </a:lnTo>
                <a:lnTo>
                  <a:pt x="455421" y="1708404"/>
                </a:lnTo>
                <a:lnTo>
                  <a:pt x="3939794" y="1708404"/>
                </a:lnTo>
                <a:lnTo>
                  <a:pt x="3991178" y="1705495"/>
                </a:lnTo>
                <a:lnTo>
                  <a:pt x="4041511" y="1696896"/>
                </a:lnTo>
                <a:lnTo>
                  <a:pt x="4090350" y="1682791"/>
                </a:lnTo>
                <a:lnTo>
                  <a:pt x="4137249" y="1663368"/>
                </a:lnTo>
                <a:lnTo>
                  <a:pt x="4181764" y="1638813"/>
                </a:lnTo>
                <a:lnTo>
                  <a:pt x="4223451" y="1609312"/>
                </a:lnTo>
                <a:lnTo>
                  <a:pt x="4261865" y="1575054"/>
                </a:lnTo>
                <a:lnTo>
                  <a:pt x="4296124" y="1536686"/>
                </a:lnTo>
                <a:lnTo>
                  <a:pt x="4325625" y="1495032"/>
                </a:lnTo>
                <a:lnTo>
                  <a:pt x="4350180" y="1450540"/>
                </a:lnTo>
                <a:lnTo>
                  <a:pt x="4369603" y="1403655"/>
                </a:lnTo>
                <a:lnTo>
                  <a:pt x="4383708" y="1354823"/>
                </a:lnTo>
                <a:lnTo>
                  <a:pt x="4392307" y="1304492"/>
                </a:lnTo>
                <a:lnTo>
                  <a:pt x="4395215" y="1253109"/>
                </a:lnTo>
                <a:lnTo>
                  <a:pt x="4395215" y="455295"/>
                </a:lnTo>
                <a:lnTo>
                  <a:pt x="4392307" y="403911"/>
                </a:lnTo>
                <a:lnTo>
                  <a:pt x="4383708" y="353580"/>
                </a:lnTo>
                <a:lnTo>
                  <a:pt x="4369603" y="304748"/>
                </a:lnTo>
                <a:lnTo>
                  <a:pt x="4350180" y="257863"/>
                </a:lnTo>
                <a:lnTo>
                  <a:pt x="4325625" y="213371"/>
                </a:lnTo>
                <a:lnTo>
                  <a:pt x="4296124" y="171717"/>
                </a:lnTo>
                <a:lnTo>
                  <a:pt x="4261865" y="133350"/>
                </a:lnTo>
                <a:lnTo>
                  <a:pt x="4223451" y="99091"/>
                </a:lnTo>
                <a:lnTo>
                  <a:pt x="4181764" y="69590"/>
                </a:lnTo>
                <a:lnTo>
                  <a:pt x="4137249" y="45035"/>
                </a:lnTo>
                <a:lnTo>
                  <a:pt x="4090350" y="25612"/>
                </a:lnTo>
                <a:lnTo>
                  <a:pt x="4041511" y="11507"/>
                </a:lnTo>
                <a:lnTo>
                  <a:pt x="3991178" y="2908"/>
                </a:lnTo>
                <a:lnTo>
                  <a:pt x="3939794" y="0"/>
                </a:lnTo>
                <a:close/>
              </a:path>
            </a:pathLst>
          </a:custGeom>
          <a:solidFill>
            <a:srgbClr val="739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2362688" y="6166103"/>
            <a:ext cx="4395470" cy="1708785"/>
          </a:xfrm>
          <a:custGeom>
            <a:avLst/>
            <a:gdLst/>
            <a:ahLst/>
            <a:cxnLst/>
            <a:rect l="l" t="t" r="r" b="b"/>
            <a:pathLst>
              <a:path w="4395469" h="1708784">
                <a:moveTo>
                  <a:pt x="3939794" y="0"/>
                </a:moveTo>
                <a:lnTo>
                  <a:pt x="455421" y="0"/>
                </a:lnTo>
                <a:lnTo>
                  <a:pt x="404037" y="2908"/>
                </a:lnTo>
                <a:lnTo>
                  <a:pt x="353704" y="11507"/>
                </a:lnTo>
                <a:lnTo>
                  <a:pt x="304865" y="25612"/>
                </a:lnTo>
                <a:lnTo>
                  <a:pt x="257966" y="45035"/>
                </a:lnTo>
                <a:lnTo>
                  <a:pt x="213451" y="69590"/>
                </a:lnTo>
                <a:lnTo>
                  <a:pt x="171764" y="99091"/>
                </a:lnTo>
                <a:lnTo>
                  <a:pt x="133350" y="133350"/>
                </a:lnTo>
                <a:lnTo>
                  <a:pt x="99091" y="171717"/>
                </a:lnTo>
                <a:lnTo>
                  <a:pt x="69590" y="213371"/>
                </a:lnTo>
                <a:lnTo>
                  <a:pt x="45035" y="257863"/>
                </a:lnTo>
                <a:lnTo>
                  <a:pt x="25612" y="304748"/>
                </a:lnTo>
                <a:lnTo>
                  <a:pt x="11507" y="353580"/>
                </a:lnTo>
                <a:lnTo>
                  <a:pt x="2908" y="403911"/>
                </a:lnTo>
                <a:lnTo>
                  <a:pt x="0" y="455295"/>
                </a:lnTo>
                <a:lnTo>
                  <a:pt x="0" y="1253109"/>
                </a:lnTo>
                <a:lnTo>
                  <a:pt x="2908" y="1304492"/>
                </a:lnTo>
                <a:lnTo>
                  <a:pt x="11507" y="1354823"/>
                </a:lnTo>
                <a:lnTo>
                  <a:pt x="25612" y="1403655"/>
                </a:lnTo>
                <a:lnTo>
                  <a:pt x="45035" y="1450540"/>
                </a:lnTo>
                <a:lnTo>
                  <a:pt x="69590" y="1495032"/>
                </a:lnTo>
                <a:lnTo>
                  <a:pt x="99091" y="1536686"/>
                </a:lnTo>
                <a:lnTo>
                  <a:pt x="133350" y="1575054"/>
                </a:lnTo>
                <a:lnTo>
                  <a:pt x="171764" y="1609312"/>
                </a:lnTo>
                <a:lnTo>
                  <a:pt x="213451" y="1638813"/>
                </a:lnTo>
                <a:lnTo>
                  <a:pt x="257966" y="1663368"/>
                </a:lnTo>
                <a:lnTo>
                  <a:pt x="304865" y="1682791"/>
                </a:lnTo>
                <a:lnTo>
                  <a:pt x="353704" y="1696896"/>
                </a:lnTo>
                <a:lnTo>
                  <a:pt x="404037" y="1705495"/>
                </a:lnTo>
                <a:lnTo>
                  <a:pt x="455421" y="1708404"/>
                </a:lnTo>
                <a:lnTo>
                  <a:pt x="3939794" y="1708404"/>
                </a:lnTo>
                <a:lnTo>
                  <a:pt x="3991178" y="1705495"/>
                </a:lnTo>
                <a:lnTo>
                  <a:pt x="4041511" y="1696896"/>
                </a:lnTo>
                <a:lnTo>
                  <a:pt x="4090350" y="1682791"/>
                </a:lnTo>
                <a:lnTo>
                  <a:pt x="4137249" y="1663368"/>
                </a:lnTo>
                <a:lnTo>
                  <a:pt x="4181764" y="1638813"/>
                </a:lnTo>
                <a:lnTo>
                  <a:pt x="4223451" y="1609312"/>
                </a:lnTo>
                <a:lnTo>
                  <a:pt x="4261865" y="1575054"/>
                </a:lnTo>
                <a:lnTo>
                  <a:pt x="4296124" y="1536686"/>
                </a:lnTo>
                <a:lnTo>
                  <a:pt x="4325625" y="1495032"/>
                </a:lnTo>
                <a:lnTo>
                  <a:pt x="4350180" y="1450540"/>
                </a:lnTo>
                <a:lnTo>
                  <a:pt x="4369603" y="1403655"/>
                </a:lnTo>
                <a:lnTo>
                  <a:pt x="4383708" y="1354823"/>
                </a:lnTo>
                <a:lnTo>
                  <a:pt x="4392307" y="1304492"/>
                </a:lnTo>
                <a:lnTo>
                  <a:pt x="4395215" y="1253109"/>
                </a:lnTo>
                <a:lnTo>
                  <a:pt x="4395215" y="455295"/>
                </a:lnTo>
                <a:lnTo>
                  <a:pt x="4392307" y="403911"/>
                </a:lnTo>
                <a:lnTo>
                  <a:pt x="4383708" y="353580"/>
                </a:lnTo>
                <a:lnTo>
                  <a:pt x="4369603" y="304748"/>
                </a:lnTo>
                <a:lnTo>
                  <a:pt x="4350180" y="257863"/>
                </a:lnTo>
                <a:lnTo>
                  <a:pt x="4325625" y="213371"/>
                </a:lnTo>
                <a:lnTo>
                  <a:pt x="4296124" y="171717"/>
                </a:lnTo>
                <a:lnTo>
                  <a:pt x="4261865" y="133350"/>
                </a:lnTo>
                <a:lnTo>
                  <a:pt x="4223451" y="99091"/>
                </a:lnTo>
                <a:lnTo>
                  <a:pt x="4181764" y="69590"/>
                </a:lnTo>
                <a:lnTo>
                  <a:pt x="4137249" y="45035"/>
                </a:lnTo>
                <a:lnTo>
                  <a:pt x="4090350" y="25612"/>
                </a:lnTo>
                <a:lnTo>
                  <a:pt x="4041511" y="11507"/>
                </a:lnTo>
                <a:lnTo>
                  <a:pt x="3991178" y="2908"/>
                </a:lnTo>
                <a:lnTo>
                  <a:pt x="3939794" y="0"/>
                </a:lnTo>
                <a:close/>
              </a:path>
            </a:pathLst>
          </a:custGeom>
          <a:solidFill>
            <a:srgbClr val="739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2403835" y="8182356"/>
            <a:ext cx="4396740" cy="1708785"/>
          </a:xfrm>
          <a:custGeom>
            <a:avLst/>
            <a:gdLst/>
            <a:ahLst/>
            <a:cxnLst/>
            <a:rect l="l" t="t" r="r" b="b"/>
            <a:pathLst>
              <a:path w="4396740" h="1708784">
                <a:moveTo>
                  <a:pt x="3941191" y="0"/>
                </a:moveTo>
                <a:lnTo>
                  <a:pt x="455549" y="0"/>
                </a:lnTo>
                <a:lnTo>
                  <a:pt x="404118" y="2908"/>
                </a:lnTo>
                <a:lnTo>
                  <a:pt x="353753" y="11507"/>
                </a:lnTo>
                <a:lnTo>
                  <a:pt x="304899" y="25612"/>
                </a:lnTo>
                <a:lnTo>
                  <a:pt x="258000" y="45035"/>
                </a:lnTo>
                <a:lnTo>
                  <a:pt x="213501" y="69590"/>
                </a:lnTo>
                <a:lnTo>
                  <a:pt x="171845" y="99091"/>
                </a:lnTo>
                <a:lnTo>
                  <a:pt x="133477" y="133350"/>
                </a:lnTo>
                <a:lnTo>
                  <a:pt x="99171" y="171717"/>
                </a:lnTo>
                <a:lnTo>
                  <a:pt x="69637" y="213371"/>
                </a:lnTo>
                <a:lnTo>
                  <a:pt x="45059" y="257863"/>
                </a:lnTo>
                <a:lnTo>
                  <a:pt x="25622" y="304748"/>
                </a:lnTo>
                <a:lnTo>
                  <a:pt x="11510" y="353580"/>
                </a:lnTo>
                <a:lnTo>
                  <a:pt x="2908" y="403911"/>
                </a:lnTo>
                <a:lnTo>
                  <a:pt x="0" y="455295"/>
                </a:lnTo>
                <a:lnTo>
                  <a:pt x="0" y="1253134"/>
                </a:lnTo>
                <a:lnTo>
                  <a:pt x="2908" y="1304502"/>
                </a:lnTo>
                <a:lnTo>
                  <a:pt x="11510" y="1354820"/>
                </a:lnTo>
                <a:lnTo>
                  <a:pt x="25622" y="1403642"/>
                </a:lnTo>
                <a:lnTo>
                  <a:pt x="45059" y="1450522"/>
                </a:lnTo>
                <a:lnTo>
                  <a:pt x="69637" y="1495014"/>
                </a:lnTo>
                <a:lnTo>
                  <a:pt x="99171" y="1536673"/>
                </a:lnTo>
                <a:lnTo>
                  <a:pt x="133477" y="1575054"/>
                </a:lnTo>
                <a:lnTo>
                  <a:pt x="171845" y="1609324"/>
                </a:lnTo>
                <a:lnTo>
                  <a:pt x="213501" y="1638829"/>
                </a:lnTo>
                <a:lnTo>
                  <a:pt x="258000" y="1663384"/>
                </a:lnTo>
                <a:lnTo>
                  <a:pt x="304899" y="1682803"/>
                </a:lnTo>
                <a:lnTo>
                  <a:pt x="353753" y="1696902"/>
                </a:lnTo>
                <a:lnTo>
                  <a:pt x="404118" y="1705497"/>
                </a:lnTo>
                <a:lnTo>
                  <a:pt x="455549" y="1708404"/>
                </a:lnTo>
                <a:lnTo>
                  <a:pt x="3941191" y="1708404"/>
                </a:lnTo>
                <a:lnTo>
                  <a:pt x="3992621" y="1705497"/>
                </a:lnTo>
                <a:lnTo>
                  <a:pt x="4042986" y="1696902"/>
                </a:lnTo>
                <a:lnTo>
                  <a:pt x="4091840" y="1682803"/>
                </a:lnTo>
                <a:lnTo>
                  <a:pt x="4138739" y="1663384"/>
                </a:lnTo>
                <a:lnTo>
                  <a:pt x="4183238" y="1638829"/>
                </a:lnTo>
                <a:lnTo>
                  <a:pt x="4224894" y="1609324"/>
                </a:lnTo>
                <a:lnTo>
                  <a:pt x="4263262" y="1575054"/>
                </a:lnTo>
                <a:lnTo>
                  <a:pt x="4297568" y="1536673"/>
                </a:lnTo>
                <a:lnTo>
                  <a:pt x="4327102" y="1495014"/>
                </a:lnTo>
                <a:lnTo>
                  <a:pt x="4351680" y="1450522"/>
                </a:lnTo>
                <a:lnTo>
                  <a:pt x="4371117" y="1403642"/>
                </a:lnTo>
                <a:lnTo>
                  <a:pt x="4385229" y="1354820"/>
                </a:lnTo>
                <a:lnTo>
                  <a:pt x="4393831" y="1304502"/>
                </a:lnTo>
                <a:lnTo>
                  <a:pt x="4396740" y="1253134"/>
                </a:lnTo>
                <a:lnTo>
                  <a:pt x="4396740" y="455295"/>
                </a:lnTo>
                <a:lnTo>
                  <a:pt x="4393831" y="403911"/>
                </a:lnTo>
                <a:lnTo>
                  <a:pt x="4385229" y="353580"/>
                </a:lnTo>
                <a:lnTo>
                  <a:pt x="4371117" y="304748"/>
                </a:lnTo>
                <a:lnTo>
                  <a:pt x="4351680" y="257863"/>
                </a:lnTo>
                <a:lnTo>
                  <a:pt x="4327102" y="213371"/>
                </a:lnTo>
                <a:lnTo>
                  <a:pt x="4297568" y="171717"/>
                </a:lnTo>
                <a:lnTo>
                  <a:pt x="4263262" y="133350"/>
                </a:lnTo>
                <a:lnTo>
                  <a:pt x="4224894" y="99091"/>
                </a:lnTo>
                <a:lnTo>
                  <a:pt x="4183238" y="69590"/>
                </a:lnTo>
                <a:lnTo>
                  <a:pt x="4138739" y="45035"/>
                </a:lnTo>
                <a:lnTo>
                  <a:pt x="4091840" y="25612"/>
                </a:lnTo>
                <a:lnTo>
                  <a:pt x="4042986" y="11507"/>
                </a:lnTo>
                <a:lnTo>
                  <a:pt x="3992621" y="2908"/>
                </a:lnTo>
                <a:lnTo>
                  <a:pt x="3941191" y="0"/>
                </a:lnTo>
                <a:close/>
              </a:path>
            </a:pathLst>
          </a:custGeom>
          <a:solidFill>
            <a:srgbClr val="7397C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0479023" y="2127504"/>
            <a:ext cx="1748155" cy="1708785"/>
            <a:chOff x="10479023" y="2127504"/>
            <a:chExt cx="1748155" cy="1708785"/>
          </a:xfrm>
        </p:grpSpPr>
        <p:sp>
          <p:nvSpPr>
            <p:cNvPr id="9" name="object 9" descr=""/>
            <p:cNvSpPr/>
            <p:nvPr/>
          </p:nvSpPr>
          <p:spPr>
            <a:xfrm>
              <a:off x="10479023" y="2127504"/>
              <a:ext cx="1748155" cy="1708785"/>
            </a:xfrm>
            <a:custGeom>
              <a:avLst/>
              <a:gdLst/>
              <a:ahLst/>
              <a:cxnLst/>
              <a:rect l="l" t="t" r="r" b="b"/>
              <a:pathLst>
                <a:path w="1748154" h="1708785">
                  <a:moveTo>
                    <a:pt x="893572" y="0"/>
                  </a:moveTo>
                  <a:lnTo>
                    <a:pt x="854455" y="0"/>
                  </a:lnTo>
                  <a:lnTo>
                    <a:pt x="805966" y="1352"/>
                  </a:lnTo>
                  <a:lnTo>
                    <a:pt x="758186" y="5360"/>
                  </a:lnTo>
                  <a:lnTo>
                    <a:pt x="711189" y="11952"/>
                  </a:lnTo>
                  <a:lnTo>
                    <a:pt x="665045" y="21056"/>
                  </a:lnTo>
                  <a:lnTo>
                    <a:pt x="619828" y="32600"/>
                  </a:lnTo>
                  <a:lnTo>
                    <a:pt x="575610" y="46512"/>
                  </a:lnTo>
                  <a:lnTo>
                    <a:pt x="532462" y="62719"/>
                  </a:lnTo>
                  <a:lnTo>
                    <a:pt x="490456" y="81150"/>
                  </a:lnTo>
                  <a:lnTo>
                    <a:pt x="449666" y="101732"/>
                  </a:lnTo>
                  <a:lnTo>
                    <a:pt x="410162" y="124394"/>
                  </a:lnTo>
                  <a:lnTo>
                    <a:pt x="372017" y="149064"/>
                  </a:lnTo>
                  <a:lnTo>
                    <a:pt x="335303" y="175668"/>
                  </a:lnTo>
                  <a:lnTo>
                    <a:pt x="300093" y="204136"/>
                  </a:lnTo>
                  <a:lnTo>
                    <a:pt x="266457" y="234395"/>
                  </a:lnTo>
                  <a:lnTo>
                    <a:pt x="234470" y="266373"/>
                  </a:lnTo>
                  <a:lnTo>
                    <a:pt x="204201" y="299998"/>
                  </a:lnTo>
                  <a:lnTo>
                    <a:pt x="175724" y="335198"/>
                  </a:lnTo>
                  <a:lnTo>
                    <a:pt x="149112" y="371901"/>
                  </a:lnTo>
                  <a:lnTo>
                    <a:pt x="124434" y="410034"/>
                  </a:lnTo>
                  <a:lnTo>
                    <a:pt x="101765" y="449526"/>
                  </a:lnTo>
                  <a:lnTo>
                    <a:pt x="81176" y="490305"/>
                  </a:lnTo>
                  <a:lnTo>
                    <a:pt x="62739" y="532298"/>
                  </a:lnTo>
                  <a:lnTo>
                    <a:pt x="46527" y="575434"/>
                  </a:lnTo>
                  <a:lnTo>
                    <a:pt x="32611" y="619639"/>
                  </a:lnTo>
                  <a:lnTo>
                    <a:pt x="21063" y="664844"/>
                  </a:lnTo>
                  <a:lnTo>
                    <a:pt x="11956" y="710974"/>
                  </a:lnTo>
                  <a:lnTo>
                    <a:pt x="5361" y="757959"/>
                  </a:lnTo>
                  <a:lnTo>
                    <a:pt x="1352" y="805725"/>
                  </a:lnTo>
                  <a:lnTo>
                    <a:pt x="0" y="854201"/>
                  </a:lnTo>
                  <a:lnTo>
                    <a:pt x="1352" y="902678"/>
                  </a:lnTo>
                  <a:lnTo>
                    <a:pt x="5361" y="950444"/>
                  </a:lnTo>
                  <a:lnTo>
                    <a:pt x="11956" y="997429"/>
                  </a:lnTo>
                  <a:lnTo>
                    <a:pt x="21063" y="1043559"/>
                  </a:lnTo>
                  <a:lnTo>
                    <a:pt x="32611" y="1088764"/>
                  </a:lnTo>
                  <a:lnTo>
                    <a:pt x="46527" y="1132969"/>
                  </a:lnTo>
                  <a:lnTo>
                    <a:pt x="62739" y="1176105"/>
                  </a:lnTo>
                  <a:lnTo>
                    <a:pt x="81176" y="1218098"/>
                  </a:lnTo>
                  <a:lnTo>
                    <a:pt x="101765" y="1258877"/>
                  </a:lnTo>
                  <a:lnTo>
                    <a:pt x="124434" y="1298369"/>
                  </a:lnTo>
                  <a:lnTo>
                    <a:pt x="149112" y="1336502"/>
                  </a:lnTo>
                  <a:lnTo>
                    <a:pt x="175724" y="1373205"/>
                  </a:lnTo>
                  <a:lnTo>
                    <a:pt x="204201" y="1408405"/>
                  </a:lnTo>
                  <a:lnTo>
                    <a:pt x="234470" y="1442030"/>
                  </a:lnTo>
                  <a:lnTo>
                    <a:pt x="266457" y="1474008"/>
                  </a:lnTo>
                  <a:lnTo>
                    <a:pt x="300093" y="1504267"/>
                  </a:lnTo>
                  <a:lnTo>
                    <a:pt x="335303" y="1532735"/>
                  </a:lnTo>
                  <a:lnTo>
                    <a:pt x="372017" y="1559339"/>
                  </a:lnTo>
                  <a:lnTo>
                    <a:pt x="410162" y="1584009"/>
                  </a:lnTo>
                  <a:lnTo>
                    <a:pt x="449666" y="1606671"/>
                  </a:lnTo>
                  <a:lnTo>
                    <a:pt x="490456" y="1627253"/>
                  </a:lnTo>
                  <a:lnTo>
                    <a:pt x="532462" y="1645684"/>
                  </a:lnTo>
                  <a:lnTo>
                    <a:pt x="575610" y="1661891"/>
                  </a:lnTo>
                  <a:lnTo>
                    <a:pt x="619828" y="1675803"/>
                  </a:lnTo>
                  <a:lnTo>
                    <a:pt x="665045" y="1687347"/>
                  </a:lnTo>
                  <a:lnTo>
                    <a:pt x="711189" y="1696451"/>
                  </a:lnTo>
                  <a:lnTo>
                    <a:pt x="758186" y="1703043"/>
                  </a:lnTo>
                  <a:lnTo>
                    <a:pt x="805966" y="1707051"/>
                  </a:lnTo>
                  <a:lnTo>
                    <a:pt x="854455" y="1708404"/>
                  </a:lnTo>
                  <a:lnTo>
                    <a:pt x="893572" y="1708404"/>
                  </a:lnTo>
                  <a:lnTo>
                    <a:pt x="942061" y="1707051"/>
                  </a:lnTo>
                  <a:lnTo>
                    <a:pt x="989841" y="1703043"/>
                  </a:lnTo>
                  <a:lnTo>
                    <a:pt x="1036838" y="1696451"/>
                  </a:lnTo>
                  <a:lnTo>
                    <a:pt x="1082982" y="1687347"/>
                  </a:lnTo>
                  <a:lnTo>
                    <a:pt x="1128199" y="1675803"/>
                  </a:lnTo>
                  <a:lnTo>
                    <a:pt x="1172417" y="1661891"/>
                  </a:lnTo>
                  <a:lnTo>
                    <a:pt x="1215565" y="1645684"/>
                  </a:lnTo>
                  <a:lnTo>
                    <a:pt x="1257571" y="1627253"/>
                  </a:lnTo>
                  <a:lnTo>
                    <a:pt x="1298361" y="1606671"/>
                  </a:lnTo>
                  <a:lnTo>
                    <a:pt x="1337865" y="1584009"/>
                  </a:lnTo>
                  <a:lnTo>
                    <a:pt x="1376010" y="1559339"/>
                  </a:lnTo>
                  <a:lnTo>
                    <a:pt x="1412724" y="1532735"/>
                  </a:lnTo>
                  <a:lnTo>
                    <a:pt x="1447934" y="1504267"/>
                  </a:lnTo>
                  <a:lnTo>
                    <a:pt x="1481570" y="1474008"/>
                  </a:lnTo>
                  <a:lnTo>
                    <a:pt x="1513557" y="1442030"/>
                  </a:lnTo>
                  <a:lnTo>
                    <a:pt x="1543826" y="1408405"/>
                  </a:lnTo>
                  <a:lnTo>
                    <a:pt x="1572303" y="1373205"/>
                  </a:lnTo>
                  <a:lnTo>
                    <a:pt x="1598915" y="1336502"/>
                  </a:lnTo>
                  <a:lnTo>
                    <a:pt x="1623593" y="1298369"/>
                  </a:lnTo>
                  <a:lnTo>
                    <a:pt x="1646262" y="1258877"/>
                  </a:lnTo>
                  <a:lnTo>
                    <a:pt x="1666851" y="1218098"/>
                  </a:lnTo>
                  <a:lnTo>
                    <a:pt x="1685288" y="1176105"/>
                  </a:lnTo>
                  <a:lnTo>
                    <a:pt x="1701500" y="1132969"/>
                  </a:lnTo>
                  <a:lnTo>
                    <a:pt x="1715416" y="1088764"/>
                  </a:lnTo>
                  <a:lnTo>
                    <a:pt x="1726964" y="1043559"/>
                  </a:lnTo>
                  <a:lnTo>
                    <a:pt x="1736071" y="997429"/>
                  </a:lnTo>
                  <a:lnTo>
                    <a:pt x="1742666" y="950444"/>
                  </a:lnTo>
                  <a:lnTo>
                    <a:pt x="1746675" y="902678"/>
                  </a:lnTo>
                  <a:lnTo>
                    <a:pt x="1748027" y="854201"/>
                  </a:lnTo>
                  <a:lnTo>
                    <a:pt x="1746675" y="805725"/>
                  </a:lnTo>
                  <a:lnTo>
                    <a:pt x="1742666" y="757959"/>
                  </a:lnTo>
                  <a:lnTo>
                    <a:pt x="1736071" y="710974"/>
                  </a:lnTo>
                  <a:lnTo>
                    <a:pt x="1726964" y="664844"/>
                  </a:lnTo>
                  <a:lnTo>
                    <a:pt x="1715416" y="619639"/>
                  </a:lnTo>
                  <a:lnTo>
                    <a:pt x="1701500" y="575434"/>
                  </a:lnTo>
                  <a:lnTo>
                    <a:pt x="1685288" y="532298"/>
                  </a:lnTo>
                  <a:lnTo>
                    <a:pt x="1666851" y="490305"/>
                  </a:lnTo>
                  <a:lnTo>
                    <a:pt x="1646262" y="449526"/>
                  </a:lnTo>
                  <a:lnTo>
                    <a:pt x="1623593" y="410034"/>
                  </a:lnTo>
                  <a:lnTo>
                    <a:pt x="1598915" y="371901"/>
                  </a:lnTo>
                  <a:lnTo>
                    <a:pt x="1572303" y="335198"/>
                  </a:lnTo>
                  <a:lnTo>
                    <a:pt x="1543826" y="299998"/>
                  </a:lnTo>
                  <a:lnTo>
                    <a:pt x="1513557" y="266373"/>
                  </a:lnTo>
                  <a:lnTo>
                    <a:pt x="1481570" y="234395"/>
                  </a:lnTo>
                  <a:lnTo>
                    <a:pt x="1447934" y="204136"/>
                  </a:lnTo>
                  <a:lnTo>
                    <a:pt x="1412724" y="175668"/>
                  </a:lnTo>
                  <a:lnTo>
                    <a:pt x="1376010" y="149064"/>
                  </a:lnTo>
                  <a:lnTo>
                    <a:pt x="1337865" y="124394"/>
                  </a:lnTo>
                  <a:lnTo>
                    <a:pt x="1298361" y="101732"/>
                  </a:lnTo>
                  <a:lnTo>
                    <a:pt x="1257571" y="81150"/>
                  </a:lnTo>
                  <a:lnTo>
                    <a:pt x="1215565" y="62719"/>
                  </a:lnTo>
                  <a:lnTo>
                    <a:pt x="1172417" y="46512"/>
                  </a:lnTo>
                  <a:lnTo>
                    <a:pt x="1128199" y="32600"/>
                  </a:lnTo>
                  <a:lnTo>
                    <a:pt x="1082982" y="21056"/>
                  </a:lnTo>
                  <a:lnTo>
                    <a:pt x="1036838" y="11952"/>
                  </a:lnTo>
                  <a:lnTo>
                    <a:pt x="989841" y="5360"/>
                  </a:lnTo>
                  <a:lnTo>
                    <a:pt x="942061" y="1352"/>
                  </a:lnTo>
                  <a:lnTo>
                    <a:pt x="893572" y="0"/>
                  </a:lnTo>
                  <a:close/>
                </a:path>
              </a:pathLst>
            </a:custGeom>
            <a:solidFill>
              <a:srgbClr val="7397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22863" y="2360676"/>
              <a:ext cx="1225296" cy="1225296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10462259" y="6166103"/>
            <a:ext cx="1748155" cy="1708785"/>
            <a:chOff x="10462259" y="6166103"/>
            <a:chExt cx="1748155" cy="1708785"/>
          </a:xfrm>
        </p:grpSpPr>
        <p:sp>
          <p:nvSpPr>
            <p:cNvPr id="12" name="object 12" descr=""/>
            <p:cNvSpPr/>
            <p:nvPr/>
          </p:nvSpPr>
          <p:spPr>
            <a:xfrm>
              <a:off x="10462259" y="6166103"/>
              <a:ext cx="1748155" cy="1708785"/>
            </a:xfrm>
            <a:custGeom>
              <a:avLst/>
              <a:gdLst/>
              <a:ahLst/>
              <a:cxnLst/>
              <a:rect l="l" t="t" r="r" b="b"/>
              <a:pathLst>
                <a:path w="1748154" h="1708784">
                  <a:moveTo>
                    <a:pt x="893572" y="0"/>
                  </a:moveTo>
                  <a:lnTo>
                    <a:pt x="854456" y="0"/>
                  </a:lnTo>
                  <a:lnTo>
                    <a:pt x="805966" y="1352"/>
                  </a:lnTo>
                  <a:lnTo>
                    <a:pt x="758186" y="5360"/>
                  </a:lnTo>
                  <a:lnTo>
                    <a:pt x="711189" y="11952"/>
                  </a:lnTo>
                  <a:lnTo>
                    <a:pt x="665045" y="21056"/>
                  </a:lnTo>
                  <a:lnTo>
                    <a:pt x="619828" y="32600"/>
                  </a:lnTo>
                  <a:lnTo>
                    <a:pt x="575610" y="46512"/>
                  </a:lnTo>
                  <a:lnTo>
                    <a:pt x="532462" y="62719"/>
                  </a:lnTo>
                  <a:lnTo>
                    <a:pt x="490456" y="81150"/>
                  </a:lnTo>
                  <a:lnTo>
                    <a:pt x="449666" y="101732"/>
                  </a:lnTo>
                  <a:lnTo>
                    <a:pt x="410162" y="124394"/>
                  </a:lnTo>
                  <a:lnTo>
                    <a:pt x="372017" y="149064"/>
                  </a:lnTo>
                  <a:lnTo>
                    <a:pt x="335303" y="175668"/>
                  </a:lnTo>
                  <a:lnTo>
                    <a:pt x="300093" y="204136"/>
                  </a:lnTo>
                  <a:lnTo>
                    <a:pt x="266457" y="234395"/>
                  </a:lnTo>
                  <a:lnTo>
                    <a:pt x="234470" y="266373"/>
                  </a:lnTo>
                  <a:lnTo>
                    <a:pt x="204201" y="299998"/>
                  </a:lnTo>
                  <a:lnTo>
                    <a:pt x="175724" y="335198"/>
                  </a:lnTo>
                  <a:lnTo>
                    <a:pt x="149112" y="371901"/>
                  </a:lnTo>
                  <a:lnTo>
                    <a:pt x="124434" y="410034"/>
                  </a:lnTo>
                  <a:lnTo>
                    <a:pt x="101765" y="449526"/>
                  </a:lnTo>
                  <a:lnTo>
                    <a:pt x="81176" y="490305"/>
                  </a:lnTo>
                  <a:lnTo>
                    <a:pt x="62739" y="532298"/>
                  </a:lnTo>
                  <a:lnTo>
                    <a:pt x="46527" y="575434"/>
                  </a:lnTo>
                  <a:lnTo>
                    <a:pt x="32611" y="619639"/>
                  </a:lnTo>
                  <a:lnTo>
                    <a:pt x="21063" y="664844"/>
                  </a:lnTo>
                  <a:lnTo>
                    <a:pt x="11956" y="710974"/>
                  </a:lnTo>
                  <a:lnTo>
                    <a:pt x="5361" y="757959"/>
                  </a:lnTo>
                  <a:lnTo>
                    <a:pt x="1352" y="805725"/>
                  </a:lnTo>
                  <a:lnTo>
                    <a:pt x="0" y="854201"/>
                  </a:lnTo>
                  <a:lnTo>
                    <a:pt x="1352" y="902678"/>
                  </a:lnTo>
                  <a:lnTo>
                    <a:pt x="5361" y="950444"/>
                  </a:lnTo>
                  <a:lnTo>
                    <a:pt x="11956" y="997429"/>
                  </a:lnTo>
                  <a:lnTo>
                    <a:pt x="21063" y="1043559"/>
                  </a:lnTo>
                  <a:lnTo>
                    <a:pt x="32611" y="1088764"/>
                  </a:lnTo>
                  <a:lnTo>
                    <a:pt x="46527" y="1132969"/>
                  </a:lnTo>
                  <a:lnTo>
                    <a:pt x="62739" y="1176105"/>
                  </a:lnTo>
                  <a:lnTo>
                    <a:pt x="81176" y="1218098"/>
                  </a:lnTo>
                  <a:lnTo>
                    <a:pt x="101765" y="1258877"/>
                  </a:lnTo>
                  <a:lnTo>
                    <a:pt x="124434" y="1298369"/>
                  </a:lnTo>
                  <a:lnTo>
                    <a:pt x="149112" y="1336502"/>
                  </a:lnTo>
                  <a:lnTo>
                    <a:pt x="175724" y="1373205"/>
                  </a:lnTo>
                  <a:lnTo>
                    <a:pt x="204201" y="1408405"/>
                  </a:lnTo>
                  <a:lnTo>
                    <a:pt x="234470" y="1442030"/>
                  </a:lnTo>
                  <a:lnTo>
                    <a:pt x="266457" y="1474008"/>
                  </a:lnTo>
                  <a:lnTo>
                    <a:pt x="300093" y="1504267"/>
                  </a:lnTo>
                  <a:lnTo>
                    <a:pt x="335303" y="1532735"/>
                  </a:lnTo>
                  <a:lnTo>
                    <a:pt x="372017" y="1559339"/>
                  </a:lnTo>
                  <a:lnTo>
                    <a:pt x="410162" y="1584009"/>
                  </a:lnTo>
                  <a:lnTo>
                    <a:pt x="449666" y="1606671"/>
                  </a:lnTo>
                  <a:lnTo>
                    <a:pt x="490456" y="1627253"/>
                  </a:lnTo>
                  <a:lnTo>
                    <a:pt x="532462" y="1645684"/>
                  </a:lnTo>
                  <a:lnTo>
                    <a:pt x="575610" y="1661891"/>
                  </a:lnTo>
                  <a:lnTo>
                    <a:pt x="619828" y="1675803"/>
                  </a:lnTo>
                  <a:lnTo>
                    <a:pt x="665045" y="1687347"/>
                  </a:lnTo>
                  <a:lnTo>
                    <a:pt x="711189" y="1696451"/>
                  </a:lnTo>
                  <a:lnTo>
                    <a:pt x="758186" y="1703043"/>
                  </a:lnTo>
                  <a:lnTo>
                    <a:pt x="805966" y="1707051"/>
                  </a:lnTo>
                  <a:lnTo>
                    <a:pt x="854456" y="1708404"/>
                  </a:lnTo>
                  <a:lnTo>
                    <a:pt x="893572" y="1708404"/>
                  </a:lnTo>
                  <a:lnTo>
                    <a:pt x="942061" y="1707051"/>
                  </a:lnTo>
                  <a:lnTo>
                    <a:pt x="989841" y="1703043"/>
                  </a:lnTo>
                  <a:lnTo>
                    <a:pt x="1036838" y="1696451"/>
                  </a:lnTo>
                  <a:lnTo>
                    <a:pt x="1082982" y="1687347"/>
                  </a:lnTo>
                  <a:lnTo>
                    <a:pt x="1128199" y="1675803"/>
                  </a:lnTo>
                  <a:lnTo>
                    <a:pt x="1172417" y="1661891"/>
                  </a:lnTo>
                  <a:lnTo>
                    <a:pt x="1215565" y="1645684"/>
                  </a:lnTo>
                  <a:lnTo>
                    <a:pt x="1257571" y="1627253"/>
                  </a:lnTo>
                  <a:lnTo>
                    <a:pt x="1298361" y="1606671"/>
                  </a:lnTo>
                  <a:lnTo>
                    <a:pt x="1337865" y="1584009"/>
                  </a:lnTo>
                  <a:lnTo>
                    <a:pt x="1376010" y="1559339"/>
                  </a:lnTo>
                  <a:lnTo>
                    <a:pt x="1412724" y="1532735"/>
                  </a:lnTo>
                  <a:lnTo>
                    <a:pt x="1447934" y="1504267"/>
                  </a:lnTo>
                  <a:lnTo>
                    <a:pt x="1481570" y="1474008"/>
                  </a:lnTo>
                  <a:lnTo>
                    <a:pt x="1513557" y="1442030"/>
                  </a:lnTo>
                  <a:lnTo>
                    <a:pt x="1543826" y="1408405"/>
                  </a:lnTo>
                  <a:lnTo>
                    <a:pt x="1572303" y="1373205"/>
                  </a:lnTo>
                  <a:lnTo>
                    <a:pt x="1598915" y="1336502"/>
                  </a:lnTo>
                  <a:lnTo>
                    <a:pt x="1623593" y="1298369"/>
                  </a:lnTo>
                  <a:lnTo>
                    <a:pt x="1646262" y="1258877"/>
                  </a:lnTo>
                  <a:lnTo>
                    <a:pt x="1666851" y="1218098"/>
                  </a:lnTo>
                  <a:lnTo>
                    <a:pt x="1685288" y="1176105"/>
                  </a:lnTo>
                  <a:lnTo>
                    <a:pt x="1701500" y="1132969"/>
                  </a:lnTo>
                  <a:lnTo>
                    <a:pt x="1715416" y="1088764"/>
                  </a:lnTo>
                  <a:lnTo>
                    <a:pt x="1726964" y="1043559"/>
                  </a:lnTo>
                  <a:lnTo>
                    <a:pt x="1736071" y="997429"/>
                  </a:lnTo>
                  <a:lnTo>
                    <a:pt x="1742666" y="950444"/>
                  </a:lnTo>
                  <a:lnTo>
                    <a:pt x="1746675" y="902678"/>
                  </a:lnTo>
                  <a:lnTo>
                    <a:pt x="1748028" y="854201"/>
                  </a:lnTo>
                  <a:lnTo>
                    <a:pt x="1746675" y="805725"/>
                  </a:lnTo>
                  <a:lnTo>
                    <a:pt x="1742666" y="757959"/>
                  </a:lnTo>
                  <a:lnTo>
                    <a:pt x="1736071" y="710974"/>
                  </a:lnTo>
                  <a:lnTo>
                    <a:pt x="1726964" y="664844"/>
                  </a:lnTo>
                  <a:lnTo>
                    <a:pt x="1715416" y="619639"/>
                  </a:lnTo>
                  <a:lnTo>
                    <a:pt x="1701500" y="575434"/>
                  </a:lnTo>
                  <a:lnTo>
                    <a:pt x="1685288" y="532298"/>
                  </a:lnTo>
                  <a:lnTo>
                    <a:pt x="1666851" y="490305"/>
                  </a:lnTo>
                  <a:lnTo>
                    <a:pt x="1646262" y="449526"/>
                  </a:lnTo>
                  <a:lnTo>
                    <a:pt x="1623593" y="410034"/>
                  </a:lnTo>
                  <a:lnTo>
                    <a:pt x="1598915" y="371901"/>
                  </a:lnTo>
                  <a:lnTo>
                    <a:pt x="1572303" y="335198"/>
                  </a:lnTo>
                  <a:lnTo>
                    <a:pt x="1543826" y="299998"/>
                  </a:lnTo>
                  <a:lnTo>
                    <a:pt x="1513557" y="266373"/>
                  </a:lnTo>
                  <a:lnTo>
                    <a:pt x="1481570" y="234395"/>
                  </a:lnTo>
                  <a:lnTo>
                    <a:pt x="1447934" y="204136"/>
                  </a:lnTo>
                  <a:lnTo>
                    <a:pt x="1412724" y="175668"/>
                  </a:lnTo>
                  <a:lnTo>
                    <a:pt x="1376010" y="149064"/>
                  </a:lnTo>
                  <a:lnTo>
                    <a:pt x="1337865" y="124394"/>
                  </a:lnTo>
                  <a:lnTo>
                    <a:pt x="1298361" y="101732"/>
                  </a:lnTo>
                  <a:lnTo>
                    <a:pt x="1257571" y="81150"/>
                  </a:lnTo>
                  <a:lnTo>
                    <a:pt x="1215565" y="62719"/>
                  </a:lnTo>
                  <a:lnTo>
                    <a:pt x="1172417" y="46512"/>
                  </a:lnTo>
                  <a:lnTo>
                    <a:pt x="1128199" y="32600"/>
                  </a:lnTo>
                  <a:lnTo>
                    <a:pt x="1082982" y="21056"/>
                  </a:lnTo>
                  <a:lnTo>
                    <a:pt x="1036838" y="11952"/>
                  </a:lnTo>
                  <a:lnTo>
                    <a:pt x="989841" y="5360"/>
                  </a:lnTo>
                  <a:lnTo>
                    <a:pt x="942061" y="1352"/>
                  </a:lnTo>
                  <a:lnTo>
                    <a:pt x="893572" y="0"/>
                  </a:lnTo>
                  <a:close/>
                </a:path>
              </a:pathLst>
            </a:custGeom>
            <a:solidFill>
              <a:srgbClr val="7397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22863" y="6406895"/>
              <a:ext cx="1225296" cy="1225295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10462259" y="8182356"/>
            <a:ext cx="1748155" cy="1708785"/>
            <a:chOff x="10462259" y="8182356"/>
            <a:chExt cx="1748155" cy="1708785"/>
          </a:xfrm>
        </p:grpSpPr>
        <p:sp>
          <p:nvSpPr>
            <p:cNvPr id="15" name="object 15" descr=""/>
            <p:cNvSpPr/>
            <p:nvPr/>
          </p:nvSpPr>
          <p:spPr>
            <a:xfrm>
              <a:off x="10462259" y="8182356"/>
              <a:ext cx="1748155" cy="1708785"/>
            </a:xfrm>
            <a:custGeom>
              <a:avLst/>
              <a:gdLst/>
              <a:ahLst/>
              <a:cxnLst/>
              <a:rect l="l" t="t" r="r" b="b"/>
              <a:pathLst>
                <a:path w="1748154" h="1708784">
                  <a:moveTo>
                    <a:pt x="893572" y="0"/>
                  </a:moveTo>
                  <a:lnTo>
                    <a:pt x="854456" y="0"/>
                  </a:lnTo>
                  <a:lnTo>
                    <a:pt x="805966" y="1352"/>
                  </a:lnTo>
                  <a:lnTo>
                    <a:pt x="758186" y="5360"/>
                  </a:lnTo>
                  <a:lnTo>
                    <a:pt x="711189" y="11952"/>
                  </a:lnTo>
                  <a:lnTo>
                    <a:pt x="665045" y="21056"/>
                  </a:lnTo>
                  <a:lnTo>
                    <a:pt x="619828" y="32600"/>
                  </a:lnTo>
                  <a:lnTo>
                    <a:pt x="575610" y="46512"/>
                  </a:lnTo>
                  <a:lnTo>
                    <a:pt x="532462" y="62719"/>
                  </a:lnTo>
                  <a:lnTo>
                    <a:pt x="490456" y="81150"/>
                  </a:lnTo>
                  <a:lnTo>
                    <a:pt x="449666" y="101732"/>
                  </a:lnTo>
                  <a:lnTo>
                    <a:pt x="410162" y="124394"/>
                  </a:lnTo>
                  <a:lnTo>
                    <a:pt x="372017" y="149064"/>
                  </a:lnTo>
                  <a:lnTo>
                    <a:pt x="335303" y="175668"/>
                  </a:lnTo>
                  <a:lnTo>
                    <a:pt x="300093" y="204136"/>
                  </a:lnTo>
                  <a:lnTo>
                    <a:pt x="266457" y="234395"/>
                  </a:lnTo>
                  <a:lnTo>
                    <a:pt x="234470" y="266373"/>
                  </a:lnTo>
                  <a:lnTo>
                    <a:pt x="204201" y="299998"/>
                  </a:lnTo>
                  <a:lnTo>
                    <a:pt x="175724" y="335198"/>
                  </a:lnTo>
                  <a:lnTo>
                    <a:pt x="149112" y="371901"/>
                  </a:lnTo>
                  <a:lnTo>
                    <a:pt x="124434" y="410034"/>
                  </a:lnTo>
                  <a:lnTo>
                    <a:pt x="101765" y="449526"/>
                  </a:lnTo>
                  <a:lnTo>
                    <a:pt x="81176" y="490305"/>
                  </a:lnTo>
                  <a:lnTo>
                    <a:pt x="62739" y="532298"/>
                  </a:lnTo>
                  <a:lnTo>
                    <a:pt x="46527" y="575434"/>
                  </a:lnTo>
                  <a:lnTo>
                    <a:pt x="32611" y="619639"/>
                  </a:lnTo>
                  <a:lnTo>
                    <a:pt x="21063" y="664844"/>
                  </a:lnTo>
                  <a:lnTo>
                    <a:pt x="11956" y="710974"/>
                  </a:lnTo>
                  <a:lnTo>
                    <a:pt x="5361" y="757959"/>
                  </a:lnTo>
                  <a:lnTo>
                    <a:pt x="1352" y="805725"/>
                  </a:lnTo>
                  <a:lnTo>
                    <a:pt x="0" y="854202"/>
                  </a:lnTo>
                  <a:lnTo>
                    <a:pt x="1352" y="902674"/>
                  </a:lnTo>
                  <a:lnTo>
                    <a:pt x="5361" y="950438"/>
                  </a:lnTo>
                  <a:lnTo>
                    <a:pt x="11956" y="997419"/>
                  </a:lnTo>
                  <a:lnTo>
                    <a:pt x="21063" y="1043548"/>
                  </a:lnTo>
                  <a:lnTo>
                    <a:pt x="32611" y="1088750"/>
                  </a:lnTo>
                  <a:lnTo>
                    <a:pt x="46527" y="1132955"/>
                  </a:lnTo>
                  <a:lnTo>
                    <a:pt x="62739" y="1176089"/>
                  </a:lnTo>
                  <a:lnTo>
                    <a:pt x="81176" y="1218082"/>
                  </a:lnTo>
                  <a:lnTo>
                    <a:pt x="101765" y="1258860"/>
                  </a:lnTo>
                  <a:lnTo>
                    <a:pt x="124434" y="1298352"/>
                  </a:lnTo>
                  <a:lnTo>
                    <a:pt x="149112" y="1336486"/>
                  </a:lnTo>
                  <a:lnTo>
                    <a:pt x="175724" y="1373189"/>
                  </a:lnTo>
                  <a:lnTo>
                    <a:pt x="204201" y="1408389"/>
                  </a:lnTo>
                  <a:lnTo>
                    <a:pt x="234470" y="1442015"/>
                  </a:lnTo>
                  <a:lnTo>
                    <a:pt x="266457" y="1473994"/>
                  </a:lnTo>
                  <a:lnTo>
                    <a:pt x="300093" y="1504254"/>
                  </a:lnTo>
                  <a:lnTo>
                    <a:pt x="335303" y="1532723"/>
                  </a:lnTo>
                  <a:lnTo>
                    <a:pt x="372017" y="1559329"/>
                  </a:lnTo>
                  <a:lnTo>
                    <a:pt x="410162" y="1584000"/>
                  </a:lnTo>
                  <a:lnTo>
                    <a:pt x="449666" y="1606663"/>
                  </a:lnTo>
                  <a:lnTo>
                    <a:pt x="490456" y="1627247"/>
                  </a:lnTo>
                  <a:lnTo>
                    <a:pt x="532462" y="1645679"/>
                  </a:lnTo>
                  <a:lnTo>
                    <a:pt x="575610" y="1661888"/>
                  </a:lnTo>
                  <a:lnTo>
                    <a:pt x="619828" y="1675800"/>
                  </a:lnTo>
                  <a:lnTo>
                    <a:pt x="665045" y="1687345"/>
                  </a:lnTo>
                  <a:lnTo>
                    <a:pt x="711189" y="1696450"/>
                  </a:lnTo>
                  <a:lnTo>
                    <a:pt x="758186" y="1703043"/>
                  </a:lnTo>
                  <a:lnTo>
                    <a:pt x="805966" y="1707051"/>
                  </a:lnTo>
                  <a:lnTo>
                    <a:pt x="854456" y="1708404"/>
                  </a:lnTo>
                  <a:lnTo>
                    <a:pt x="893572" y="1708404"/>
                  </a:lnTo>
                  <a:lnTo>
                    <a:pt x="942061" y="1707051"/>
                  </a:lnTo>
                  <a:lnTo>
                    <a:pt x="989841" y="1703043"/>
                  </a:lnTo>
                  <a:lnTo>
                    <a:pt x="1036838" y="1696450"/>
                  </a:lnTo>
                  <a:lnTo>
                    <a:pt x="1082982" y="1687345"/>
                  </a:lnTo>
                  <a:lnTo>
                    <a:pt x="1128199" y="1675800"/>
                  </a:lnTo>
                  <a:lnTo>
                    <a:pt x="1172417" y="1661888"/>
                  </a:lnTo>
                  <a:lnTo>
                    <a:pt x="1215565" y="1645679"/>
                  </a:lnTo>
                  <a:lnTo>
                    <a:pt x="1257571" y="1627247"/>
                  </a:lnTo>
                  <a:lnTo>
                    <a:pt x="1298361" y="1606663"/>
                  </a:lnTo>
                  <a:lnTo>
                    <a:pt x="1337865" y="1584000"/>
                  </a:lnTo>
                  <a:lnTo>
                    <a:pt x="1376010" y="1559329"/>
                  </a:lnTo>
                  <a:lnTo>
                    <a:pt x="1412724" y="1532723"/>
                  </a:lnTo>
                  <a:lnTo>
                    <a:pt x="1447934" y="1504254"/>
                  </a:lnTo>
                  <a:lnTo>
                    <a:pt x="1481570" y="1473994"/>
                  </a:lnTo>
                  <a:lnTo>
                    <a:pt x="1513557" y="1442015"/>
                  </a:lnTo>
                  <a:lnTo>
                    <a:pt x="1543826" y="1408389"/>
                  </a:lnTo>
                  <a:lnTo>
                    <a:pt x="1572303" y="1373189"/>
                  </a:lnTo>
                  <a:lnTo>
                    <a:pt x="1598915" y="1336486"/>
                  </a:lnTo>
                  <a:lnTo>
                    <a:pt x="1623593" y="1298352"/>
                  </a:lnTo>
                  <a:lnTo>
                    <a:pt x="1646262" y="1258860"/>
                  </a:lnTo>
                  <a:lnTo>
                    <a:pt x="1666851" y="1218082"/>
                  </a:lnTo>
                  <a:lnTo>
                    <a:pt x="1685288" y="1176089"/>
                  </a:lnTo>
                  <a:lnTo>
                    <a:pt x="1701500" y="1132955"/>
                  </a:lnTo>
                  <a:lnTo>
                    <a:pt x="1715416" y="1088750"/>
                  </a:lnTo>
                  <a:lnTo>
                    <a:pt x="1726964" y="1043548"/>
                  </a:lnTo>
                  <a:lnTo>
                    <a:pt x="1736071" y="997419"/>
                  </a:lnTo>
                  <a:lnTo>
                    <a:pt x="1742666" y="950438"/>
                  </a:lnTo>
                  <a:lnTo>
                    <a:pt x="1746675" y="902674"/>
                  </a:lnTo>
                  <a:lnTo>
                    <a:pt x="1748028" y="854202"/>
                  </a:lnTo>
                  <a:lnTo>
                    <a:pt x="1746675" y="805725"/>
                  </a:lnTo>
                  <a:lnTo>
                    <a:pt x="1742666" y="757959"/>
                  </a:lnTo>
                  <a:lnTo>
                    <a:pt x="1736071" y="710974"/>
                  </a:lnTo>
                  <a:lnTo>
                    <a:pt x="1726964" y="664844"/>
                  </a:lnTo>
                  <a:lnTo>
                    <a:pt x="1715416" y="619639"/>
                  </a:lnTo>
                  <a:lnTo>
                    <a:pt x="1701500" y="575434"/>
                  </a:lnTo>
                  <a:lnTo>
                    <a:pt x="1685288" y="532298"/>
                  </a:lnTo>
                  <a:lnTo>
                    <a:pt x="1666851" y="490305"/>
                  </a:lnTo>
                  <a:lnTo>
                    <a:pt x="1646262" y="449526"/>
                  </a:lnTo>
                  <a:lnTo>
                    <a:pt x="1623593" y="410034"/>
                  </a:lnTo>
                  <a:lnTo>
                    <a:pt x="1598915" y="371901"/>
                  </a:lnTo>
                  <a:lnTo>
                    <a:pt x="1572303" y="335198"/>
                  </a:lnTo>
                  <a:lnTo>
                    <a:pt x="1543826" y="299998"/>
                  </a:lnTo>
                  <a:lnTo>
                    <a:pt x="1513557" y="266373"/>
                  </a:lnTo>
                  <a:lnTo>
                    <a:pt x="1481570" y="234395"/>
                  </a:lnTo>
                  <a:lnTo>
                    <a:pt x="1447934" y="204136"/>
                  </a:lnTo>
                  <a:lnTo>
                    <a:pt x="1412724" y="175668"/>
                  </a:lnTo>
                  <a:lnTo>
                    <a:pt x="1376010" y="149064"/>
                  </a:lnTo>
                  <a:lnTo>
                    <a:pt x="1337865" y="124394"/>
                  </a:lnTo>
                  <a:lnTo>
                    <a:pt x="1298361" y="101732"/>
                  </a:lnTo>
                  <a:lnTo>
                    <a:pt x="1257571" y="81150"/>
                  </a:lnTo>
                  <a:lnTo>
                    <a:pt x="1215565" y="62719"/>
                  </a:lnTo>
                  <a:lnTo>
                    <a:pt x="1172417" y="46512"/>
                  </a:lnTo>
                  <a:lnTo>
                    <a:pt x="1128199" y="32600"/>
                  </a:lnTo>
                  <a:lnTo>
                    <a:pt x="1082982" y="21056"/>
                  </a:lnTo>
                  <a:lnTo>
                    <a:pt x="1036838" y="11952"/>
                  </a:lnTo>
                  <a:lnTo>
                    <a:pt x="989841" y="5360"/>
                  </a:lnTo>
                  <a:lnTo>
                    <a:pt x="942061" y="1352"/>
                  </a:lnTo>
                  <a:lnTo>
                    <a:pt x="893572" y="0"/>
                  </a:lnTo>
                  <a:close/>
                </a:path>
              </a:pathLst>
            </a:custGeom>
            <a:solidFill>
              <a:srgbClr val="7397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10671" y="8436864"/>
              <a:ext cx="1237487" cy="1237488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10479023" y="4148328"/>
            <a:ext cx="1748155" cy="1708785"/>
            <a:chOff x="10479023" y="4148328"/>
            <a:chExt cx="1748155" cy="1708785"/>
          </a:xfrm>
        </p:grpSpPr>
        <p:sp>
          <p:nvSpPr>
            <p:cNvPr id="18" name="object 18" descr=""/>
            <p:cNvSpPr/>
            <p:nvPr/>
          </p:nvSpPr>
          <p:spPr>
            <a:xfrm>
              <a:off x="10479023" y="4148328"/>
              <a:ext cx="1748155" cy="1708785"/>
            </a:xfrm>
            <a:custGeom>
              <a:avLst/>
              <a:gdLst/>
              <a:ahLst/>
              <a:cxnLst/>
              <a:rect l="l" t="t" r="r" b="b"/>
              <a:pathLst>
                <a:path w="1748154" h="1708785">
                  <a:moveTo>
                    <a:pt x="893572" y="0"/>
                  </a:moveTo>
                  <a:lnTo>
                    <a:pt x="854455" y="0"/>
                  </a:lnTo>
                  <a:lnTo>
                    <a:pt x="805966" y="1352"/>
                  </a:lnTo>
                  <a:lnTo>
                    <a:pt x="758186" y="5360"/>
                  </a:lnTo>
                  <a:lnTo>
                    <a:pt x="711189" y="11952"/>
                  </a:lnTo>
                  <a:lnTo>
                    <a:pt x="665045" y="21056"/>
                  </a:lnTo>
                  <a:lnTo>
                    <a:pt x="619828" y="32600"/>
                  </a:lnTo>
                  <a:lnTo>
                    <a:pt x="575610" y="46512"/>
                  </a:lnTo>
                  <a:lnTo>
                    <a:pt x="532462" y="62719"/>
                  </a:lnTo>
                  <a:lnTo>
                    <a:pt x="490456" y="81150"/>
                  </a:lnTo>
                  <a:lnTo>
                    <a:pt x="449666" y="101732"/>
                  </a:lnTo>
                  <a:lnTo>
                    <a:pt x="410162" y="124394"/>
                  </a:lnTo>
                  <a:lnTo>
                    <a:pt x="372017" y="149064"/>
                  </a:lnTo>
                  <a:lnTo>
                    <a:pt x="335303" y="175668"/>
                  </a:lnTo>
                  <a:lnTo>
                    <a:pt x="300093" y="204136"/>
                  </a:lnTo>
                  <a:lnTo>
                    <a:pt x="266457" y="234395"/>
                  </a:lnTo>
                  <a:lnTo>
                    <a:pt x="234470" y="266373"/>
                  </a:lnTo>
                  <a:lnTo>
                    <a:pt x="204201" y="299998"/>
                  </a:lnTo>
                  <a:lnTo>
                    <a:pt x="175724" y="335198"/>
                  </a:lnTo>
                  <a:lnTo>
                    <a:pt x="149112" y="371901"/>
                  </a:lnTo>
                  <a:lnTo>
                    <a:pt x="124434" y="410034"/>
                  </a:lnTo>
                  <a:lnTo>
                    <a:pt x="101765" y="449526"/>
                  </a:lnTo>
                  <a:lnTo>
                    <a:pt x="81176" y="490305"/>
                  </a:lnTo>
                  <a:lnTo>
                    <a:pt x="62739" y="532298"/>
                  </a:lnTo>
                  <a:lnTo>
                    <a:pt x="46527" y="575434"/>
                  </a:lnTo>
                  <a:lnTo>
                    <a:pt x="32611" y="619639"/>
                  </a:lnTo>
                  <a:lnTo>
                    <a:pt x="21063" y="664844"/>
                  </a:lnTo>
                  <a:lnTo>
                    <a:pt x="11956" y="710974"/>
                  </a:lnTo>
                  <a:lnTo>
                    <a:pt x="5361" y="757959"/>
                  </a:lnTo>
                  <a:lnTo>
                    <a:pt x="1352" y="805725"/>
                  </a:lnTo>
                  <a:lnTo>
                    <a:pt x="0" y="854201"/>
                  </a:lnTo>
                  <a:lnTo>
                    <a:pt x="1352" y="902678"/>
                  </a:lnTo>
                  <a:lnTo>
                    <a:pt x="5361" y="950444"/>
                  </a:lnTo>
                  <a:lnTo>
                    <a:pt x="11956" y="997429"/>
                  </a:lnTo>
                  <a:lnTo>
                    <a:pt x="21063" y="1043559"/>
                  </a:lnTo>
                  <a:lnTo>
                    <a:pt x="32611" y="1088764"/>
                  </a:lnTo>
                  <a:lnTo>
                    <a:pt x="46527" y="1132969"/>
                  </a:lnTo>
                  <a:lnTo>
                    <a:pt x="62739" y="1176105"/>
                  </a:lnTo>
                  <a:lnTo>
                    <a:pt x="81176" y="1218098"/>
                  </a:lnTo>
                  <a:lnTo>
                    <a:pt x="101765" y="1258877"/>
                  </a:lnTo>
                  <a:lnTo>
                    <a:pt x="124434" y="1298369"/>
                  </a:lnTo>
                  <a:lnTo>
                    <a:pt x="149112" y="1336502"/>
                  </a:lnTo>
                  <a:lnTo>
                    <a:pt x="175724" y="1373205"/>
                  </a:lnTo>
                  <a:lnTo>
                    <a:pt x="204201" y="1408405"/>
                  </a:lnTo>
                  <a:lnTo>
                    <a:pt x="234470" y="1442030"/>
                  </a:lnTo>
                  <a:lnTo>
                    <a:pt x="266457" y="1474008"/>
                  </a:lnTo>
                  <a:lnTo>
                    <a:pt x="300093" y="1504267"/>
                  </a:lnTo>
                  <a:lnTo>
                    <a:pt x="335303" y="1532735"/>
                  </a:lnTo>
                  <a:lnTo>
                    <a:pt x="372017" y="1559339"/>
                  </a:lnTo>
                  <a:lnTo>
                    <a:pt x="410162" y="1584009"/>
                  </a:lnTo>
                  <a:lnTo>
                    <a:pt x="449666" y="1606671"/>
                  </a:lnTo>
                  <a:lnTo>
                    <a:pt x="490456" y="1627253"/>
                  </a:lnTo>
                  <a:lnTo>
                    <a:pt x="532462" y="1645684"/>
                  </a:lnTo>
                  <a:lnTo>
                    <a:pt x="575610" y="1661891"/>
                  </a:lnTo>
                  <a:lnTo>
                    <a:pt x="619828" y="1675803"/>
                  </a:lnTo>
                  <a:lnTo>
                    <a:pt x="665045" y="1687347"/>
                  </a:lnTo>
                  <a:lnTo>
                    <a:pt x="711189" y="1696451"/>
                  </a:lnTo>
                  <a:lnTo>
                    <a:pt x="758186" y="1703043"/>
                  </a:lnTo>
                  <a:lnTo>
                    <a:pt x="805966" y="1707051"/>
                  </a:lnTo>
                  <a:lnTo>
                    <a:pt x="854455" y="1708404"/>
                  </a:lnTo>
                  <a:lnTo>
                    <a:pt x="893572" y="1708404"/>
                  </a:lnTo>
                  <a:lnTo>
                    <a:pt x="942061" y="1707051"/>
                  </a:lnTo>
                  <a:lnTo>
                    <a:pt x="989841" y="1703043"/>
                  </a:lnTo>
                  <a:lnTo>
                    <a:pt x="1036838" y="1696451"/>
                  </a:lnTo>
                  <a:lnTo>
                    <a:pt x="1082982" y="1687347"/>
                  </a:lnTo>
                  <a:lnTo>
                    <a:pt x="1128199" y="1675803"/>
                  </a:lnTo>
                  <a:lnTo>
                    <a:pt x="1172417" y="1661891"/>
                  </a:lnTo>
                  <a:lnTo>
                    <a:pt x="1215565" y="1645684"/>
                  </a:lnTo>
                  <a:lnTo>
                    <a:pt x="1257571" y="1627253"/>
                  </a:lnTo>
                  <a:lnTo>
                    <a:pt x="1298361" y="1606671"/>
                  </a:lnTo>
                  <a:lnTo>
                    <a:pt x="1337865" y="1584009"/>
                  </a:lnTo>
                  <a:lnTo>
                    <a:pt x="1376010" y="1559339"/>
                  </a:lnTo>
                  <a:lnTo>
                    <a:pt x="1412724" y="1532735"/>
                  </a:lnTo>
                  <a:lnTo>
                    <a:pt x="1447934" y="1504267"/>
                  </a:lnTo>
                  <a:lnTo>
                    <a:pt x="1481570" y="1474008"/>
                  </a:lnTo>
                  <a:lnTo>
                    <a:pt x="1513557" y="1442030"/>
                  </a:lnTo>
                  <a:lnTo>
                    <a:pt x="1543826" y="1408405"/>
                  </a:lnTo>
                  <a:lnTo>
                    <a:pt x="1572303" y="1373205"/>
                  </a:lnTo>
                  <a:lnTo>
                    <a:pt x="1598915" y="1336502"/>
                  </a:lnTo>
                  <a:lnTo>
                    <a:pt x="1623593" y="1298369"/>
                  </a:lnTo>
                  <a:lnTo>
                    <a:pt x="1646262" y="1258877"/>
                  </a:lnTo>
                  <a:lnTo>
                    <a:pt x="1666851" y="1218098"/>
                  </a:lnTo>
                  <a:lnTo>
                    <a:pt x="1685288" y="1176105"/>
                  </a:lnTo>
                  <a:lnTo>
                    <a:pt x="1701500" y="1132969"/>
                  </a:lnTo>
                  <a:lnTo>
                    <a:pt x="1715416" y="1088764"/>
                  </a:lnTo>
                  <a:lnTo>
                    <a:pt x="1726964" y="1043559"/>
                  </a:lnTo>
                  <a:lnTo>
                    <a:pt x="1736071" y="997429"/>
                  </a:lnTo>
                  <a:lnTo>
                    <a:pt x="1742666" y="950444"/>
                  </a:lnTo>
                  <a:lnTo>
                    <a:pt x="1746675" y="902678"/>
                  </a:lnTo>
                  <a:lnTo>
                    <a:pt x="1748027" y="854201"/>
                  </a:lnTo>
                  <a:lnTo>
                    <a:pt x="1746675" y="805725"/>
                  </a:lnTo>
                  <a:lnTo>
                    <a:pt x="1742666" y="757959"/>
                  </a:lnTo>
                  <a:lnTo>
                    <a:pt x="1736071" y="710974"/>
                  </a:lnTo>
                  <a:lnTo>
                    <a:pt x="1726964" y="664844"/>
                  </a:lnTo>
                  <a:lnTo>
                    <a:pt x="1715416" y="619639"/>
                  </a:lnTo>
                  <a:lnTo>
                    <a:pt x="1701500" y="575434"/>
                  </a:lnTo>
                  <a:lnTo>
                    <a:pt x="1685288" y="532298"/>
                  </a:lnTo>
                  <a:lnTo>
                    <a:pt x="1666851" y="490305"/>
                  </a:lnTo>
                  <a:lnTo>
                    <a:pt x="1646262" y="449526"/>
                  </a:lnTo>
                  <a:lnTo>
                    <a:pt x="1623593" y="410034"/>
                  </a:lnTo>
                  <a:lnTo>
                    <a:pt x="1598915" y="371901"/>
                  </a:lnTo>
                  <a:lnTo>
                    <a:pt x="1572303" y="335198"/>
                  </a:lnTo>
                  <a:lnTo>
                    <a:pt x="1543826" y="299998"/>
                  </a:lnTo>
                  <a:lnTo>
                    <a:pt x="1513557" y="266373"/>
                  </a:lnTo>
                  <a:lnTo>
                    <a:pt x="1481570" y="234395"/>
                  </a:lnTo>
                  <a:lnTo>
                    <a:pt x="1447934" y="204136"/>
                  </a:lnTo>
                  <a:lnTo>
                    <a:pt x="1412724" y="175668"/>
                  </a:lnTo>
                  <a:lnTo>
                    <a:pt x="1376010" y="149064"/>
                  </a:lnTo>
                  <a:lnTo>
                    <a:pt x="1337865" y="124394"/>
                  </a:lnTo>
                  <a:lnTo>
                    <a:pt x="1298361" y="101732"/>
                  </a:lnTo>
                  <a:lnTo>
                    <a:pt x="1257571" y="81150"/>
                  </a:lnTo>
                  <a:lnTo>
                    <a:pt x="1215565" y="62719"/>
                  </a:lnTo>
                  <a:lnTo>
                    <a:pt x="1172417" y="46512"/>
                  </a:lnTo>
                  <a:lnTo>
                    <a:pt x="1128199" y="32600"/>
                  </a:lnTo>
                  <a:lnTo>
                    <a:pt x="1082982" y="21056"/>
                  </a:lnTo>
                  <a:lnTo>
                    <a:pt x="1036838" y="11952"/>
                  </a:lnTo>
                  <a:lnTo>
                    <a:pt x="989841" y="5360"/>
                  </a:lnTo>
                  <a:lnTo>
                    <a:pt x="942061" y="1352"/>
                  </a:lnTo>
                  <a:lnTo>
                    <a:pt x="893572" y="0"/>
                  </a:lnTo>
                  <a:close/>
                </a:path>
              </a:pathLst>
            </a:custGeom>
            <a:solidFill>
              <a:srgbClr val="7397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0295" y="4401312"/>
              <a:ext cx="1197863" cy="1199388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13037946" y="2194687"/>
            <a:ext cx="3064510" cy="7595234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850265" marR="813435" indent="237490">
              <a:lnSpc>
                <a:spcPct val="96200"/>
              </a:lnSpc>
              <a:spcBef>
                <a:spcPts val="260"/>
              </a:spcBef>
            </a:pPr>
            <a:r>
              <a:rPr dirty="0" sz="3250" spc="145" b="1">
                <a:solidFill>
                  <a:srgbClr val="FFFFFF"/>
                </a:solidFill>
                <a:latin typeface="Noto Sans"/>
                <a:cs typeface="Noto Sans"/>
              </a:rPr>
              <a:t>Size </a:t>
            </a:r>
            <a:r>
              <a:rPr dirty="0" sz="3250" spc="180">
                <a:solidFill>
                  <a:srgbClr val="FFFFFF"/>
                </a:solidFill>
                <a:latin typeface="Arial"/>
                <a:cs typeface="Arial"/>
              </a:rPr>
              <a:t>Large: </a:t>
            </a:r>
            <a:r>
              <a:rPr dirty="0" sz="3500" spc="180">
                <a:solidFill>
                  <a:srgbClr val="FFFFFF"/>
                </a:solidFill>
                <a:latin typeface="Arial"/>
                <a:cs typeface="Arial"/>
              </a:rPr>
              <a:t>36.4%</a:t>
            </a:r>
            <a:endParaRPr sz="3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z="3250">
              <a:latin typeface="Arial"/>
              <a:cs typeface="Arial"/>
            </a:endParaRPr>
          </a:p>
          <a:p>
            <a:pPr algn="ctr" marL="263525" marR="307340">
              <a:lnSpc>
                <a:spcPct val="96200"/>
              </a:lnSpc>
              <a:spcBef>
                <a:spcPts val="5"/>
              </a:spcBef>
            </a:pPr>
            <a:r>
              <a:rPr dirty="0" sz="3250" spc="185" b="1">
                <a:solidFill>
                  <a:srgbClr val="FFFFFF"/>
                </a:solidFill>
                <a:latin typeface="Noto Sans"/>
                <a:cs typeface="Noto Sans"/>
              </a:rPr>
              <a:t>Propulsion </a:t>
            </a:r>
            <a:r>
              <a:rPr dirty="0" sz="3250" spc="210">
                <a:solidFill>
                  <a:srgbClr val="FFFFFF"/>
                </a:solidFill>
                <a:latin typeface="Arial"/>
                <a:cs typeface="Arial"/>
              </a:rPr>
              <a:t>Diesel</a:t>
            </a:r>
            <a:r>
              <a:rPr dirty="0" sz="3250" spc="3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dirty="0" sz="3500" spc="180">
                <a:solidFill>
                  <a:srgbClr val="FFFFFF"/>
                </a:solidFill>
                <a:latin typeface="Arial"/>
                <a:cs typeface="Arial"/>
              </a:rPr>
              <a:t>48.3%</a:t>
            </a:r>
            <a:endParaRPr sz="3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3250">
              <a:latin typeface="Arial"/>
              <a:cs typeface="Arial"/>
            </a:endParaRPr>
          </a:p>
          <a:p>
            <a:pPr algn="ctr">
              <a:lnSpc>
                <a:spcPts val="3845"/>
              </a:lnSpc>
            </a:pPr>
            <a:r>
              <a:rPr dirty="0" sz="3250" spc="180" b="1">
                <a:solidFill>
                  <a:srgbClr val="FFFFFF"/>
                </a:solidFill>
                <a:latin typeface="Noto Sans"/>
                <a:cs typeface="Noto Sans"/>
              </a:rPr>
              <a:t>Autonomy</a:t>
            </a:r>
            <a:endParaRPr sz="3250">
              <a:latin typeface="Noto Sans"/>
              <a:cs typeface="Noto Sans"/>
            </a:endParaRPr>
          </a:p>
          <a:p>
            <a:pPr algn="ctr">
              <a:lnSpc>
                <a:spcPts val="3745"/>
              </a:lnSpc>
            </a:pPr>
            <a:r>
              <a:rPr dirty="0" sz="3250" spc="225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r>
              <a:rPr dirty="0" sz="3250" spc="3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50" spc="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325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50" spc="26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50" spc="3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50" spc="5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3250" spc="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3250">
              <a:latin typeface="Arial"/>
              <a:cs typeface="Arial"/>
            </a:endParaRPr>
          </a:p>
          <a:p>
            <a:pPr marL="922655">
              <a:lnSpc>
                <a:spcPts val="4100"/>
              </a:lnSpc>
            </a:pPr>
            <a:r>
              <a:rPr dirty="0" sz="3500" spc="180">
                <a:solidFill>
                  <a:srgbClr val="FFFFFF"/>
                </a:solidFill>
                <a:latin typeface="Arial"/>
                <a:cs typeface="Arial"/>
              </a:rPr>
              <a:t>58.2%</a:t>
            </a:r>
            <a:endParaRPr sz="3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3500">
              <a:latin typeface="Arial"/>
              <a:cs typeface="Arial"/>
            </a:endParaRPr>
          </a:p>
          <a:p>
            <a:pPr marL="950594" marR="47625" indent="-774700">
              <a:lnSpc>
                <a:spcPct val="96200"/>
              </a:lnSpc>
            </a:pPr>
            <a:r>
              <a:rPr dirty="0" sz="3250" spc="-35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3250" spc="-38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250" spc="-400">
                <a:solidFill>
                  <a:srgbClr val="FFFFFF"/>
                </a:solidFill>
                <a:latin typeface="Arial Black"/>
                <a:cs typeface="Arial Black"/>
              </a:rPr>
              <a:t>TYPE </a:t>
            </a:r>
            <a:r>
              <a:rPr dirty="0" sz="3250">
                <a:solidFill>
                  <a:srgbClr val="FFFFFF"/>
                </a:solidFill>
                <a:latin typeface="Arial"/>
                <a:cs typeface="Arial"/>
              </a:rPr>
              <a:t>OEM</a:t>
            </a:r>
            <a:r>
              <a:rPr dirty="0" sz="325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64.2%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47586" y="4665345"/>
            <a:ext cx="5574030" cy="17678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ts val="6095"/>
              </a:lnSpc>
              <a:spcBef>
                <a:spcPts val="130"/>
              </a:spcBef>
            </a:pPr>
            <a:r>
              <a:rPr dirty="0" sz="5550" spc="50" b="1">
                <a:solidFill>
                  <a:srgbClr val="FFFFFF"/>
                </a:solidFill>
                <a:latin typeface="Noto Sans"/>
                <a:cs typeface="Noto Sans"/>
              </a:rPr>
              <a:t>North</a:t>
            </a:r>
            <a:r>
              <a:rPr dirty="0" sz="5550" spc="19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5550" spc="45" b="1">
                <a:solidFill>
                  <a:srgbClr val="FFFFFF"/>
                </a:solidFill>
                <a:latin typeface="Noto Sans"/>
                <a:cs typeface="Noto Sans"/>
              </a:rPr>
              <a:t>America:</a:t>
            </a:r>
            <a:endParaRPr sz="5550">
              <a:latin typeface="Noto Sans"/>
              <a:cs typeface="Noto Sans"/>
            </a:endParaRPr>
          </a:p>
          <a:p>
            <a:pPr algn="ctr" marL="20320">
              <a:lnSpc>
                <a:spcPts val="7595"/>
              </a:lnSpc>
            </a:pPr>
            <a:r>
              <a:rPr dirty="0" sz="6800" spc="40" b="1">
                <a:solidFill>
                  <a:srgbClr val="FFFFFF"/>
                </a:solidFill>
                <a:latin typeface="Noto Sans"/>
                <a:cs typeface="Noto Sans"/>
              </a:rPr>
              <a:t>38.4%</a:t>
            </a:r>
            <a:endParaRPr sz="6800">
              <a:latin typeface="Noto Sans"/>
              <a:cs typeface="Noto San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77976" y="695071"/>
            <a:ext cx="1693989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3910" algn="l"/>
              </a:tabLst>
            </a:pPr>
            <a:r>
              <a:rPr dirty="0" sz="3500" spc="-10" b="1">
                <a:solidFill>
                  <a:srgbClr val="FFFFFF"/>
                </a:solidFill>
                <a:latin typeface="Noto Sans"/>
                <a:cs typeface="Noto Sans"/>
              </a:rPr>
              <a:t>GLOBAL</a:t>
            </a:r>
            <a:r>
              <a:rPr dirty="0" sz="3500" b="1">
                <a:solidFill>
                  <a:srgbClr val="FFFFFF"/>
                </a:solidFill>
                <a:latin typeface="Noto Sans"/>
                <a:cs typeface="Noto Sans"/>
              </a:rPr>
              <a:t>	AUTONOMOUS</a:t>
            </a:r>
            <a:r>
              <a:rPr dirty="0" sz="3500" spc="19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3500" b="1">
                <a:solidFill>
                  <a:srgbClr val="FFFFFF"/>
                </a:solidFill>
                <a:latin typeface="Noto Sans"/>
                <a:cs typeface="Noto Sans"/>
              </a:rPr>
              <a:t>MINING</a:t>
            </a:r>
            <a:r>
              <a:rPr dirty="0" sz="3500" spc="18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3500" b="1">
                <a:solidFill>
                  <a:srgbClr val="FFFFFF"/>
                </a:solidFill>
                <a:latin typeface="Noto Sans"/>
                <a:cs typeface="Noto Sans"/>
              </a:rPr>
              <a:t>TRUCK</a:t>
            </a:r>
            <a:r>
              <a:rPr dirty="0" sz="3500" spc="17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3500" b="1">
                <a:solidFill>
                  <a:srgbClr val="FFFFFF"/>
                </a:solidFill>
                <a:latin typeface="Noto Sans"/>
                <a:cs typeface="Noto Sans"/>
              </a:rPr>
              <a:t>MARKET</a:t>
            </a:r>
            <a:r>
              <a:rPr dirty="0" sz="3500" spc="16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3500" b="1">
                <a:solidFill>
                  <a:srgbClr val="FFFFFF"/>
                </a:solidFill>
                <a:latin typeface="Noto Sans"/>
                <a:cs typeface="Noto Sans"/>
              </a:rPr>
              <a:t>REVENUE</a:t>
            </a:r>
            <a:r>
              <a:rPr dirty="0" sz="3500" spc="16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3500" b="1">
                <a:solidFill>
                  <a:srgbClr val="FFFFFF"/>
                </a:solidFill>
                <a:latin typeface="Noto Sans"/>
                <a:cs typeface="Noto Sans"/>
              </a:rPr>
              <a:t>SHARE</a:t>
            </a:r>
            <a:r>
              <a:rPr dirty="0" sz="3500" spc="16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3500" b="1">
                <a:solidFill>
                  <a:srgbClr val="FFFFFF"/>
                </a:solidFill>
                <a:latin typeface="Noto Sans"/>
                <a:cs typeface="Noto Sans"/>
              </a:rPr>
              <a:t>FOR</a:t>
            </a:r>
            <a:r>
              <a:rPr dirty="0" sz="3500" spc="20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3500" spc="-20" b="1">
                <a:solidFill>
                  <a:srgbClr val="FFFFFF"/>
                </a:solidFill>
                <a:latin typeface="Noto Sans"/>
                <a:cs typeface="Noto Sans"/>
              </a:rPr>
              <a:t>2022</a:t>
            </a:r>
            <a:endParaRPr sz="35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08526" y="2620771"/>
            <a:ext cx="273812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30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6000">
              <a:latin typeface="Arial Black"/>
              <a:cs typeface="Arial Black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56613" y="3897060"/>
            <a:ext cx="6805295" cy="31997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20700"/>
              </a:lnSpc>
              <a:spcBef>
                <a:spcPts val="90"/>
              </a:spcBef>
            </a:pP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345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204">
                <a:solidFill>
                  <a:srgbClr val="FFFFFF"/>
                </a:solidFill>
                <a:latin typeface="Arial"/>
                <a:cs typeface="Arial"/>
              </a:rPr>
              <a:t>demand</a:t>
            </a:r>
            <a:r>
              <a:rPr dirty="0" sz="345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24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345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90">
                <a:solidFill>
                  <a:srgbClr val="FFFFFF"/>
                </a:solidFill>
                <a:latin typeface="Arial"/>
                <a:cs typeface="Arial"/>
              </a:rPr>
              <a:t>smart</a:t>
            </a:r>
            <a:r>
              <a:rPr dirty="0" sz="345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80">
                <a:solidFill>
                  <a:srgbClr val="FFFFFF"/>
                </a:solidFill>
                <a:latin typeface="Arial"/>
                <a:cs typeface="Arial"/>
              </a:rPr>
              <a:t>mining </a:t>
            </a:r>
            <a:r>
              <a:rPr dirty="0" sz="3450" spc="17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4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30">
                <a:solidFill>
                  <a:srgbClr val="FFFFFF"/>
                </a:solidFill>
                <a:latin typeface="Arial"/>
                <a:cs typeface="Arial"/>
              </a:rPr>
              <a:t>technologically</a:t>
            </a:r>
            <a:r>
              <a:rPr dirty="0" sz="34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05">
                <a:solidFill>
                  <a:srgbClr val="FFFFFF"/>
                </a:solidFill>
                <a:latin typeface="Arial"/>
                <a:cs typeface="Arial"/>
              </a:rPr>
              <a:t>advanced </a:t>
            </a:r>
            <a:r>
              <a:rPr dirty="0" sz="3450" spc="195">
                <a:solidFill>
                  <a:srgbClr val="FFFFFF"/>
                </a:solidFill>
                <a:latin typeface="Arial"/>
                <a:cs typeface="Arial"/>
              </a:rPr>
              <a:t>mining</a:t>
            </a:r>
            <a:r>
              <a:rPr dirty="0" sz="34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210">
                <a:solidFill>
                  <a:srgbClr val="FFFFFF"/>
                </a:solidFill>
                <a:latin typeface="Arial"/>
                <a:cs typeface="Arial"/>
              </a:rPr>
              <a:t>equipment</a:t>
            </a:r>
            <a:endParaRPr sz="3450">
              <a:latin typeface="Arial"/>
              <a:cs typeface="Arial"/>
            </a:endParaRPr>
          </a:p>
          <a:p>
            <a:pPr marL="12700" marR="537845">
              <a:lnSpc>
                <a:spcPct val="120600"/>
              </a:lnSpc>
              <a:spcBef>
                <a:spcPts val="15"/>
              </a:spcBef>
            </a:pP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345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20">
                <a:solidFill>
                  <a:srgbClr val="FFFFFF"/>
                </a:solidFill>
                <a:latin typeface="Arial"/>
                <a:cs typeface="Arial"/>
              </a:rPr>
              <a:t>concerns</a:t>
            </a:r>
            <a:r>
              <a:rPr dirty="0" sz="345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204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345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55">
                <a:solidFill>
                  <a:srgbClr val="FFFFFF"/>
                </a:solidFill>
                <a:latin typeface="Arial"/>
                <a:cs typeface="Arial"/>
              </a:rPr>
              <a:t>carbon </a:t>
            </a:r>
            <a:r>
              <a:rPr dirty="0" sz="3450" spc="110">
                <a:solidFill>
                  <a:srgbClr val="FFFFFF"/>
                </a:solidFill>
                <a:latin typeface="Arial"/>
                <a:cs typeface="Arial"/>
              </a:rPr>
              <a:t>emissions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480931" y="2620771"/>
            <a:ext cx="7492365" cy="447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574165">
              <a:lnSpc>
                <a:spcPct val="100000"/>
              </a:lnSpc>
              <a:spcBef>
                <a:spcPts val="100"/>
              </a:spcBef>
            </a:pPr>
            <a:r>
              <a:rPr dirty="0" sz="6000" spc="-42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6000">
              <a:latin typeface="Arial Black"/>
              <a:cs typeface="Arial Black"/>
            </a:endParaRPr>
          </a:p>
          <a:p>
            <a:pPr marL="12700" marR="646430">
              <a:lnSpc>
                <a:spcPct val="120600"/>
              </a:lnSpc>
              <a:spcBef>
                <a:spcPts val="2845"/>
              </a:spcBef>
            </a:pPr>
            <a:r>
              <a:rPr dirty="0" sz="3450" spc="125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34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65">
                <a:solidFill>
                  <a:srgbClr val="FFFFFF"/>
                </a:solidFill>
                <a:latin typeface="Arial"/>
                <a:cs typeface="Arial"/>
              </a:rPr>
              <a:t>initial</a:t>
            </a:r>
            <a:r>
              <a:rPr dirty="0" sz="34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75">
                <a:solidFill>
                  <a:srgbClr val="FFFFFF"/>
                </a:solidFill>
                <a:latin typeface="Arial"/>
                <a:cs typeface="Arial"/>
              </a:rPr>
              <a:t>costs</a:t>
            </a:r>
            <a:r>
              <a:rPr dirty="0" sz="34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95">
                <a:solidFill>
                  <a:srgbClr val="FFFFFF"/>
                </a:solidFill>
                <a:latin typeface="Arial"/>
                <a:cs typeface="Arial"/>
              </a:rPr>
              <a:t>associated</a:t>
            </a:r>
            <a:r>
              <a:rPr dirty="0" sz="34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20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3450" spc="155">
                <a:solidFill>
                  <a:srgbClr val="FFFFFF"/>
                </a:solidFill>
                <a:latin typeface="Arial"/>
                <a:cs typeface="Arial"/>
              </a:rPr>
              <a:t>deploying</a:t>
            </a:r>
            <a:r>
              <a:rPr dirty="0" sz="34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35">
                <a:solidFill>
                  <a:srgbClr val="FFFFFF"/>
                </a:solidFill>
                <a:latin typeface="Arial"/>
                <a:cs typeface="Arial"/>
              </a:rPr>
              <a:t>trucks</a:t>
            </a:r>
            <a:endParaRPr sz="3450">
              <a:latin typeface="Arial"/>
              <a:cs typeface="Arial"/>
            </a:endParaRPr>
          </a:p>
          <a:p>
            <a:pPr marL="12700" marR="5080">
              <a:lnSpc>
                <a:spcPct val="120700"/>
              </a:lnSpc>
              <a:spcBef>
                <a:spcPts val="10"/>
              </a:spcBef>
            </a:pP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345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20">
                <a:solidFill>
                  <a:srgbClr val="FFFFFF"/>
                </a:solidFill>
                <a:latin typeface="Arial"/>
                <a:cs typeface="Arial"/>
              </a:rPr>
              <a:t>concerns</a:t>
            </a:r>
            <a:r>
              <a:rPr dirty="0" sz="34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5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34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9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45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10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dirty="0" sz="34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5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3450" spc="160">
                <a:solidFill>
                  <a:srgbClr val="FFFFFF"/>
                </a:solidFill>
                <a:latin typeface="Arial"/>
                <a:cs typeface="Arial"/>
              </a:rPr>
              <a:t>reliability</a:t>
            </a:r>
            <a:r>
              <a:rPr dirty="0" sz="34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21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4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204">
                <a:solidFill>
                  <a:srgbClr val="FFFFFF"/>
                </a:solidFill>
                <a:latin typeface="Arial"/>
                <a:cs typeface="Arial"/>
              </a:rPr>
              <a:t>autonomous</a:t>
            </a:r>
            <a:r>
              <a:rPr dirty="0" sz="345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185">
                <a:solidFill>
                  <a:srgbClr val="FFFFFF"/>
                </a:solidFill>
                <a:latin typeface="Arial"/>
                <a:cs typeface="Arial"/>
              </a:rPr>
              <a:t>mining </a:t>
            </a:r>
            <a:r>
              <a:rPr dirty="0" sz="3450" spc="135">
                <a:solidFill>
                  <a:srgbClr val="FFFFFF"/>
                </a:solidFill>
                <a:latin typeface="Arial"/>
                <a:cs typeface="Arial"/>
              </a:rPr>
              <a:t>trucks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984625">
              <a:lnSpc>
                <a:spcPct val="100000"/>
              </a:lnSpc>
              <a:spcBef>
                <a:spcPts val="100"/>
              </a:spcBef>
            </a:pPr>
            <a:r>
              <a:rPr dirty="0" sz="6000" spc="-195">
                <a:latin typeface="Arial Black"/>
                <a:cs typeface="Arial Black"/>
              </a:rPr>
              <a:t>Author's</a:t>
            </a:r>
            <a:r>
              <a:rPr dirty="0" sz="6000" spc="-265">
                <a:latin typeface="Arial Black"/>
                <a:cs typeface="Arial Black"/>
              </a:rPr>
              <a:t> </a:t>
            </a:r>
            <a:r>
              <a:rPr dirty="0" sz="6000" spc="-280">
                <a:latin typeface="Arial Black"/>
                <a:cs typeface="Arial Black"/>
              </a:rPr>
              <a:t>Perspective</a:t>
            </a:r>
            <a:endParaRPr sz="60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761744" y="2574035"/>
            <a:ext cx="14574519" cy="5139055"/>
          </a:xfrm>
          <a:custGeom>
            <a:avLst/>
            <a:gdLst/>
            <a:ahLst/>
            <a:cxnLst/>
            <a:rect l="l" t="t" r="r" b="b"/>
            <a:pathLst>
              <a:path w="14574519" h="5139055">
                <a:moveTo>
                  <a:pt x="14471142" y="0"/>
                </a:moveTo>
                <a:lnTo>
                  <a:pt x="102869" y="0"/>
                </a:lnTo>
                <a:lnTo>
                  <a:pt x="82694" y="1988"/>
                </a:lnTo>
                <a:lnTo>
                  <a:pt x="45773" y="17252"/>
                </a:lnTo>
                <a:lnTo>
                  <a:pt x="17252" y="45773"/>
                </a:lnTo>
                <a:lnTo>
                  <a:pt x="1988" y="82694"/>
                </a:lnTo>
                <a:lnTo>
                  <a:pt x="0" y="102870"/>
                </a:lnTo>
                <a:lnTo>
                  <a:pt x="0" y="5036058"/>
                </a:lnTo>
                <a:lnTo>
                  <a:pt x="7810" y="5075443"/>
                </a:lnTo>
                <a:lnTo>
                  <a:pt x="30099" y="5108829"/>
                </a:lnTo>
                <a:lnTo>
                  <a:pt x="63484" y="5131117"/>
                </a:lnTo>
                <a:lnTo>
                  <a:pt x="102869" y="5138928"/>
                </a:lnTo>
                <a:lnTo>
                  <a:pt x="14471142" y="5138928"/>
                </a:lnTo>
                <a:lnTo>
                  <a:pt x="14510527" y="5131117"/>
                </a:lnTo>
                <a:lnTo>
                  <a:pt x="14543913" y="5108829"/>
                </a:lnTo>
                <a:lnTo>
                  <a:pt x="14566201" y="5075443"/>
                </a:lnTo>
                <a:lnTo>
                  <a:pt x="14574012" y="5036058"/>
                </a:lnTo>
                <a:lnTo>
                  <a:pt x="14574012" y="102870"/>
                </a:lnTo>
                <a:lnTo>
                  <a:pt x="14566201" y="63484"/>
                </a:lnTo>
                <a:lnTo>
                  <a:pt x="14543913" y="30099"/>
                </a:lnTo>
                <a:lnTo>
                  <a:pt x="14510527" y="7810"/>
                </a:lnTo>
                <a:lnTo>
                  <a:pt x="14471142" y="0"/>
                </a:lnTo>
                <a:close/>
              </a:path>
            </a:pathLst>
          </a:custGeom>
          <a:solidFill>
            <a:srgbClr val="7397C2">
              <a:alpha val="909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257805" y="2968268"/>
            <a:ext cx="13421360" cy="4115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655" marR="5080" indent="-238125">
              <a:lnSpc>
                <a:spcPct val="128600"/>
              </a:lnSpc>
              <a:spcBef>
                <a:spcPts val="100"/>
              </a:spcBef>
              <a:buChar char="•"/>
              <a:tabLst>
                <a:tab pos="287655" algn="l"/>
              </a:tabLst>
            </a:pP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propulsion,</a:t>
            </a:r>
            <a:r>
              <a:rPr dirty="0" sz="22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2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segmented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2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 electric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hybrid,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diesel.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electric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95">
                <a:solidFill>
                  <a:srgbClr val="FFFFFF"/>
                </a:solidFill>
                <a:latin typeface="Arial"/>
                <a:cs typeface="Arial"/>
              </a:rPr>
              <a:t>hybrid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2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expected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2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register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highest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35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r>
              <a:rPr dirty="0" sz="22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2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28.2%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period,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owing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14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increasing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2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10">
                <a:solidFill>
                  <a:srgbClr val="FFFFFF"/>
                </a:solidFill>
                <a:latin typeface="Arial"/>
                <a:cs typeface="Arial"/>
              </a:rPr>
              <a:t>autonomous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electric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mining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trucks,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enabling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 emission-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mining.</a:t>
            </a:r>
            <a:endParaRPr sz="2200">
              <a:latin typeface="Arial"/>
              <a:cs typeface="Arial"/>
            </a:endParaRPr>
          </a:p>
          <a:p>
            <a:pPr marL="250190" marR="746760" indent="-238125">
              <a:lnSpc>
                <a:spcPct val="128600"/>
              </a:lnSpc>
              <a:spcBef>
                <a:spcPts val="1470"/>
              </a:spcBef>
              <a:buChar char="•"/>
              <a:tabLst>
                <a:tab pos="250190" algn="l"/>
              </a:tabLst>
            </a:pP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Autonomy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divided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2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Levels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2,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3,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Levels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5.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22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2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expected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2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register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largest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2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2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58.2%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2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2200">
              <a:latin typeface="Arial"/>
              <a:cs typeface="Arial"/>
            </a:endParaRPr>
          </a:p>
          <a:p>
            <a:pPr marL="250190" marR="389255" indent="-238125">
              <a:lnSpc>
                <a:spcPct val="166600"/>
              </a:lnSpc>
              <a:spcBef>
                <a:spcPts val="560"/>
              </a:spcBef>
              <a:buChar char="•"/>
              <a:tabLst>
                <a:tab pos="250190" algn="l"/>
              </a:tabLst>
            </a:pP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segmented</a:t>
            </a:r>
            <a:r>
              <a:rPr dirty="0" sz="22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2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small,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medium,</a:t>
            </a:r>
            <a:r>
              <a:rPr dirty="0" sz="22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large.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Compared</a:t>
            </a:r>
            <a:r>
              <a:rPr dirty="0" sz="22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2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segments,</a:t>
            </a:r>
            <a:r>
              <a:rPr dirty="0" sz="22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large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2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holds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highest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5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22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36.4%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expected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register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0">
                <a:solidFill>
                  <a:srgbClr val="FFFFFF"/>
                </a:solidFill>
                <a:latin typeface="Arial"/>
                <a:cs typeface="Arial"/>
              </a:rPr>
              <a:t>significant </a:t>
            </a:r>
            <a:r>
              <a:rPr dirty="0" sz="2200" spc="-135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r>
              <a:rPr dirty="0" sz="22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2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2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955035" y="3387852"/>
            <a:ext cx="12445365" cy="4366260"/>
            <a:chOff x="2955035" y="3387852"/>
            <a:chExt cx="12445365" cy="4366260"/>
          </a:xfrm>
        </p:grpSpPr>
        <p:sp>
          <p:nvSpPr>
            <p:cNvPr id="4" name="object 4" descr=""/>
            <p:cNvSpPr/>
            <p:nvPr/>
          </p:nvSpPr>
          <p:spPr>
            <a:xfrm>
              <a:off x="2955035" y="3387852"/>
              <a:ext cx="12445365" cy="4366260"/>
            </a:xfrm>
            <a:custGeom>
              <a:avLst/>
              <a:gdLst/>
              <a:ahLst/>
              <a:cxnLst/>
              <a:rect l="l" t="t" r="r" b="b"/>
              <a:pathLst>
                <a:path w="12445365" h="4366259">
                  <a:moveTo>
                    <a:pt x="12324460" y="0"/>
                  </a:moveTo>
                  <a:lnTo>
                    <a:pt x="120522" y="0"/>
                  </a:lnTo>
                  <a:lnTo>
                    <a:pt x="96885" y="2337"/>
                  </a:lnTo>
                  <a:lnTo>
                    <a:pt x="53657" y="20252"/>
                  </a:lnTo>
                  <a:lnTo>
                    <a:pt x="20252" y="53657"/>
                  </a:lnTo>
                  <a:lnTo>
                    <a:pt x="2337" y="96885"/>
                  </a:lnTo>
                  <a:lnTo>
                    <a:pt x="0" y="120523"/>
                  </a:lnTo>
                  <a:lnTo>
                    <a:pt x="0" y="4245737"/>
                  </a:lnTo>
                  <a:lnTo>
                    <a:pt x="9175" y="4291869"/>
                  </a:lnTo>
                  <a:lnTo>
                    <a:pt x="35306" y="4330954"/>
                  </a:lnTo>
                  <a:lnTo>
                    <a:pt x="74390" y="4357084"/>
                  </a:lnTo>
                  <a:lnTo>
                    <a:pt x="120522" y="4366260"/>
                  </a:lnTo>
                  <a:lnTo>
                    <a:pt x="12324460" y="4366260"/>
                  </a:lnTo>
                  <a:lnTo>
                    <a:pt x="12370593" y="4357084"/>
                  </a:lnTo>
                  <a:lnTo>
                    <a:pt x="12409677" y="4330954"/>
                  </a:lnTo>
                  <a:lnTo>
                    <a:pt x="12435808" y="4291869"/>
                  </a:lnTo>
                  <a:lnTo>
                    <a:pt x="12444983" y="4245737"/>
                  </a:lnTo>
                  <a:lnTo>
                    <a:pt x="12444983" y="120523"/>
                  </a:lnTo>
                  <a:lnTo>
                    <a:pt x="12435808" y="74390"/>
                  </a:lnTo>
                  <a:lnTo>
                    <a:pt x="12409677" y="35305"/>
                  </a:lnTo>
                  <a:lnTo>
                    <a:pt x="12370593" y="9175"/>
                  </a:lnTo>
                  <a:lnTo>
                    <a:pt x="12324460" y="0"/>
                  </a:lnTo>
                  <a:close/>
                </a:path>
              </a:pathLst>
            </a:custGeom>
            <a:solidFill>
              <a:srgbClr val="FFFFFF">
                <a:alpha val="7764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7223" y="5143500"/>
              <a:ext cx="1738883" cy="224332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64195" y="3739896"/>
              <a:ext cx="3137916" cy="163220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5187" y="6265164"/>
              <a:ext cx="4203192" cy="88391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9731" y="3992880"/>
              <a:ext cx="4229100" cy="67360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67671" y="6163056"/>
              <a:ext cx="5832347" cy="105918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49000" y="4158996"/>
              <a:ext cx="4011167" cy="984503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3220" rIns="0" bIns="0" rtlCol="0" vert="horz">
            <a:spAutoFit/>
          </a:bodyPr>
          <a:lstStyle/>
          <a:p>
            <a:pPr marL="5549900">
              <a:lnSpc>
                <a:spcPct val="100000"/>
              </a:lnSpc>
              <a:spcBef>
                <a:spcPts val="114"/>
              </a:spcBef>
            </a:pPr>
            <a:r>
              <a:rPr dirty="0"/>
              <a:t>Key</a:t>
            </a:r>
            <a:r>
              <a:rPr dirty="0" spc="225"/>
              <a:t> </a:t>
            </a:r>
            <a:r>
              <a:rPr dirty="0" spc="15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561833" y="604266"/>
            <a:ext cx="3503295" cy="550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50" b="1">
                <a:latin typeface="Georgia"/>
                <a:cs typeface="Georgia"/>
              </a:rPr>
              <a:t>For</a:t>
            </a:r>
            <a:r>
              <a:rPr dirty="0" sz="3450" spc="-70" b="1">
                <a:latin typeface="Georgia"/>
                <a:cs typeface="Georgia"/>
              </a:rPr>
              <a:t> </a:t>
            </a:r>
            <a:r>
              <a:rPr dirty="0" sz="3450" b="1">
                <a:latin typeface="Georgia"/>
                <a:cs typeface="Georgia"/>
              </a:rPr>
              <a:t>Full</a:t>
            </a:r>
            <a:r>
              <a:rPr dirty="0" sz="3450" spc="-55" b="1">
                <a:latin typeface="Georgia"/>
                <a:cs typeface="Georgia"/>
              </a:rPr>
              <a:t> </a:t>
            </a:r>
            <a:r>
              <a:rPr dirty="0" sz="3450" spc="-10" b="1">
                <a:latin typeface="Georgia"/>
                <a:cs typeface="Georgia"/>
              </a:rPr>
              <a:t>Report</a:t>
            </a:r>
            <a:endParaRPr sz="34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67069" y="873074"/>
            <a:ext cx="6091555" cy="14065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50" spc="-565">
                <a:latin typeface="Arial Black"/>
                <a:cs typeface="Arial Black"/>
              </a:rPr>
              <a:t>Contact</a:t>
            </a:r>
            <a:r>
              <a:rPr dirty="0" sz="9050" spc="-885">
                <a:latin typeface="Arial Black"/>
                <a:cs typeface="Arial Black"/>
              </a:rPr>
              <a:t> </a:t>
            </a:r>
            <a:r>
              <a:rPr dirty="0" sz="9050" spc="-780">
                <a:latin typeface="Arial Black"/>
                <a:cs typeface="Arial Black"/>
              </a:rPr>
              <a:t>us</a:t>
            </a:r>
            <a:endParaRPr sz="90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38871" y="2228088"/>
            <a:ext cx="3150107" cy="200253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795145">
              <a:lnSpc>
                <a:spcPct val="100000"/>
              </a:lnSpc>
              <a:spcBef>
                <a:spcPts val="570"/>
              </a:spcBef>
            </a:pPr>
            <a:r>
              <a:rPr dirty="0"/>
              <a:t>COGNITIVE</a:t>
            </a:r>
            <a:r>
              <a:rPr dirty="0" spc="-25"/>
              <a:t> </a:t>
            </a:r>
            <a:r>
              <a:rPr dirty="0"/>
              <a:t>MARKET</a:t>
            </a:r>
            <a:r>
              <a:rPr dirty="0" spc="-50"/>
              <a:t> </a:t>
            </a:r>
            <a:r>
              <a:rPr dirty="0" spc="-10"/>
              <a:t>RESEARCH</a:t>
            </a:r>
          </a:p>
          <a:p>
            <a:pPr algn="ctr" marL="124460">
              <a:lnSpc>
                <a:spcPct val="100000"/>
              </a:lnSpc>
              <a:spcBef>
                <a:spcPts val="285"/>
              </a:spcBef>
              <a:tabLst>
                <a:tab pos="1236980" algn="l"/>
                <a:tab pos="2047239" algn="l"/>
                <a:tab pos="5883910" algn="l"/>
                <a:tab pos="6216650" algn="l"/>
                <a:tab pos="7349490" algn="l"/>
              </a:tabLst>
            </a:pPr>
            <a:r>
              <a:rPr dirty="0" sz="3700" spc="254" b="0">
                <a:latin typeface="Lato"/>
                <a:cs typeface="Lato"/>
              </a:rPr>
              <a:t>Tel:</a:t>
            </a:r>
            <a:r>
              <a:rPr dirty="0" sz="3700" b="0">
                <a:latin typeface="Lato"/>
                <a:cs typeface="Lato"/>
              </a:rPr>
              <a:t>	+</a:t>
            </a:r>
            <a:r>
              <a:rPr dirty="0" sz="3700" spc="-600" b="0">
                <a:latin typeface="Lato"/>
                <a:cs typeface="Lato"/>
              </a:rPr>
              <a:t> </a:t>
            </a:r>
            <a:r>
              <a:rPr dirty="0" sz="3700" spc="-50" b="0">
                <a:latin typeface="Lato"/>
                <a:cs typeface="Lato"/>
              </a:rPr>
              <a:t>1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240" b="0">
                <a:latin typeface="Lato"/>
                <a:cs typeface="Lato"/>
              </a:rPr>
              <a:t>312</a:t>
            </a:r>
            <a:r>
              <a:rPr dirty="0" sz="3700" spc="-530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65" b="0">
                <a:latin typeface="Lato"/>
                <a:cs typeface="Lato"/>
              </a:rPr>
              <a:t> </a:t>
            </a:r>
            <a:r>
              <a:rPr dirty="0" sz="3700" spc="240" b="0">
                <a:latin typeface="Lato"/>
                <a:cs typeface="Lato"/>
              </a:rPr>
              <a:t>376</a:t>
            </a:r>
            <a:r>
              <a:rPr dirty="0" sz="3700" spc="-580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65" b="0">
                <a:latin typeface="Lato"/>
                <a:cs typeface="Lato"/>
              </a:rPr>
              <a:t> </a:t>
            </a:r>
            <a:r>
              <a:rPr dirty="0" sz="3700" spc="250" b="0">
                <a:latin typeface="Lato"/>
                <a:cs typeface="Lato"/>
              </a:rPr>
              <a:t>8303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-50" b="0">
                <a:latin typeface="Lato"/>
                <a:cs typeface="Lato"/>
              </a:rPr>
              <a:t>|</a:t>
            </a:r>
            <a:r>
              <a:rPr dirty="0" sz="3700" b="0">
                <a:latin typeface="Lato"/>
                <a:cs typeface="Lato"/>
              </a:rPr>
              <a:t>	+</a:t>
            </a:r>
            <a:r>
              <a:rPr dirty="0" sz="3700" spc="-585" b="0">
                <a:latin typeface="Lato"/>
                <a:cs typeface="Lato"/>
              </a:rPr>
              <a:t> </a:t>
            </a:r>
            <a:r>
              <a:rPr dirty="0" sz="3700" spc="145" b="0">
                <a:latin typeface="Lato"/>
                <a:cs typeface="Lato"/>
              </a:rPr>
              <a:t>44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240" b="0">
                <a:latin typeface="Lato"/>
                <a:cs typeface="Lato"/>
              </a:rPr>
              <a:t>020</a:t>
            </a:r>
            <a:r>
              <a:rPr dirty="0" sz="3700" spc="-550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65" b="0">
                <a:latin typeface="Lato"/>
                <a:cs typeface="Lato"/>
              </a:rPr>
              <a:t> </a:t>
            </a:r>
            <a:r>
              <a:rPr dirty="0" sz="3700" spc="270" b="0">
                <a:latin typeface="Lato"/>
                <a:cs typeface="Lato"/>
              </a:rPr>
              <a:t>8123</a:t>
            </a:r>
            <a:r>
              <a:rPr dirty="0" sz="3700" spc="-57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60" b="0">
                <a:latin typeface="Lato"/>
                <a:cs typeface="Lato"/>
              </a:rPr>
              <a:t> </a:t>
            </a:r>
            <a:r>
              <a:rPr dirty="0" sz="3700" spc="250" b="0">
                <a:latin typeface="Lato"/>
                <a:cs typeface="Lato"/>
              </a:rPr>
              <a:t>0732 </a:t>
            </a:r>
            <a:endParaRPr sz="3700">
              <a:latin typeface="Lato"/>
              <a:cs typeface="Lato"/>
            </a:endParaRPr>
          </a:p>
          <a:p>
            <a:pPr algn="ctr" marL="125730">
              <a:lnSpc>
                <a:spcPct val="100000"/>
              </a:lnSpc>
              <a:spcBef>
                <a:spcPts val="755"/>
              </a:spcBef>
              <a:tabLst>
                <a:tab pos="1704339" algn="l"/>
                <a:tab pos="3182620" algn="l"/>
              </a:tabLst>
            </a:pPr>
            <a:r>
              <a:rPr dirty="0" sz="3700" spc="300" b="0">
                <a:latin typeface="Lato"/>
                <a:cs typeface="Lato"/>
              </a:rPr>
              <a:t>India:</a:t>
            </a:r>
            <a:r>
              <a:rPr dirty="0" sz="3700" b="0">
                <a:latin typeface="Lato"/>
                <a:cs typeface="Lato"/>
              </a:rPr>
              <a:t>	(</a:t>
            </a:r>
            <a:r>
              <a:rPr dirty="0" sz="3700" spc="-58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+</a:t>
            </a:r>
            <a:r>
              <a:rPr dirty="0" sz="3700" spc="-585" b="0">
                <a:latin typeface="Lato"/>
                <a:cs typeface="Lato"/>
              </a:rPr>
              <a:t> </a:t>
            </a:r>
            <a:r>
              <a:rPr dirty="0" sz="3700" spc="180" b="0">
                <a:latin typeface="Lato"/>
                <a:cs typeface="Lato"/>
              </a:rPr>
              <a:t>91</a:t>
            </a:r>
            <a:r>
              <a:rPr dirty="0" sz="3700" spc="-585" b="0">
                <a:latin typeface="Lato"/>
                <a:cs typeface="Lato"/>
              </a:rPr>
              <a:t> </a:t>
            </a:r>
            <a:r>
              <a:rPr dirty="0" sz="3700" spc="-50" b="0">
                <a:latin typeface="Lato"/>
                <a:cs typeface="Lato"/>
              </a:rPr>
              <a:t>)</a:t>
            </a:r>
            <a:r>
              <a:rPr dirty="0" sz="3700" b="0">
                <a:latin typeface="Lato"/>
                <a:cs typeface="Lato"/>
              </a:rPr>
              <a:t>	</a:t>
            </a:r>
            <a:r>
              <a:rPr dirty="0" sz="3700" spc="240" b="0">
                <a:latin typeface="Lato"/>
                <a:cs typeface="Lato"/>
              </a:rPr>
              <a:t>983</a:t>
            </a:r>
            <a:r>
              <a:rPr dirty="0" sz="3700" spc="-53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0" b="0">
                <a:latin typeface="Lato"/>
                <a:cs typeface="Lato"/>
              </a:rPr>
              <a:t> </a:t>
            </a:r>
            <a:r>
              <a:rPr dirty="0" sz="3700" spc="240" b="0">
                <a:latin typeface="Lato"/>
                <a:cs typeface="Lato"/>
              </a:rPr>
              <a:t>496</a:t>
            </a:r>
            <a:r>
              <a:rPr dirty="0" sz="3700" spc="-585" b="0">
                <a:latin typeface="Lato"/>
                <a:cs typeface="Lato"/>
              </a:rPr>
              <a:t> </a:t>
            </a:r>
            <a:r>
              <a:rPr dirty="0" sz="3700" b="0">
                <a:latin typeface="Lato"/>
                <a:cs typeface="Lato"/>
              </a:rPr>
              <a:t>-</a:t>
            </a:r>
            <a:r>
              <a:rPr dirty="0" sz="3700" spc="-570" b="0">
                <a:latin typeface="Lato"/>
                <a:cs typeface="Lato"/>
              </a:rPr>
              <a:t> </a:t>
            </a:r>
            <a:r>
              <a:rPr dirty="0" sz="3700" spc="250" b="0">
                <a:latin typeface="Lato"/>
                <a:cs typeface="Lato"/>
              </a:rPr>
              <a:t>8611 </a:t>
            </a:r>
            <a:endParaRPr sz="3700">
              <a:latin typeface="Lato"/>
              <a:cs typeface="Lato"/>
            </a:endParaRPr>
          </a:p>
          <a:p>
            <a:pPr algn="ctr" marL="52705">
              <a:lnSpc>
                <a:spcPct val="100000"/>
              </a:lnSpc>
              <a:spcBef>
                <a:spcPts val="1410"/>
              </a:spcBef>
            </a:pPr>
            <a:r>
              <a:rPr dirty="0" sz="4200" spc="350" b="0">
                <a:latin typeface="Lato"/>
                <a:cs typeface="Lato"/>
              </a:rPr>
              <a:t>sales@</a:t>
            </a:r>
            <a:r>
              <a:rPr dirty="0" sz="4200" spc="-630" b="0">
                <a:latin typeface="Lato"/>
                <a:cs typeface="Lato"/>
              </a:rPr>
              <a:t> </a:t>
            </a:r>
            <a:r>
              <a:rPr dirty="0" sz="4200" spc="405" b="0">
                <a:latin typeface="Lato"/>
                <a:cs typeface="Lato"/>
              </a:rPr>
              <a:t>cognitivemarketresearch.</a:t>
            </a:r>
            <a:r>
              <a:rPr dirty="0" sz="4200" spc="-640" b="0">
                <a:latin typeface="Lato"/>
                <a:cs typeface="Lato"/>
              </a:rPr>
              <a:t> </a:t>
            </a:r>
            <a:r>
              <a:rPr dirty="0" sz="4200" spc="254" b="0">
                <a:latin typeface="Lato"/>
                <a:cs typeface="Lato"/>
              </a:rPr>
              <a:t>com</a:t>
            </a:r>
            <a:endParaRPr sz="42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470"/>
              </a:spcBef>
              <a:tabLst>
                <a:tab pos="2286635" algn="l"/>
                <a:tab pos="3492500" algn="l"/>
                <a:tab pos="4843145" algn="l"/>
                <a:tab pos="7117715" algn="l"/>
                <a:tab pos="7541259" algn="l"/>
              </a:tabLst>
            </a:pPr>
            <a:r>
              <a:rPr dirty="0" sz="4500" spc="360" b="0">
                <a:latin typeface="Lato"/>
                <a:cs typeface="Lato"/>
              </a:rPr>
              <a:t>Access</a:t>
            </a:r>
            <a:r>
              <a:rPr dirty="0" sz="4500" b="0">
                <a:latin typeface="Lato"/>
                <a:cs typeface="Lato"/>
              </a:rPr>
              <a:t>	</a:t>
            </a:r>
            <a:r>
              <a:rPr dirty="0" sz="4500" spc="275" b="0">
                <a:latin typeface="Lato"/>
                <a:cs typeface="Lato"/>
              </a:rPr>
              <a:t>the</a:t>
            </a:r>
            <a:r>
              <a:rPr dirty="0" sz="4500" b="0">
                <a:latin typeface="Lato"/>
                <a:cs typeface="Lato"/>
              </a:rPr>
              <a:t>	</a:t>
            </a:r>
            <a:r>
              <a:rPr dirty="0" sz="4500" spc="315" b="0">
                <a:latin typeface="Lato"/>
                <a:cs typeface="Lato"/>
              </a:rPr>
              <a:t>Full</a:t>
            </a:r>
            <a:r>
              <a:rPr dirty="0" sz="4500" b="0">
                <a:latin typeface="Lato"/>
                <a:cs typeface="Lato"/>
              </a:rPr>
              <a:t>	</a:t>
            </a:r>
            <a:r>
              <a:rPr dirty="0" sz="4500" spc="360" b="0">
                <a:latin typeface="Lato"/>
                <a:cs typeface="Lato"/>
              </a:rPr>
              <a:t>Report</a:t>
            </a:r>
            <a:r>
              <a:rPr dirty="0" sz="4500" b="0">
                <a:latin typeface="Lato"/>
                <a:cs typeface="Lato"/>
              </a:rPr>
              <a:t>	</a:t>
            </a:r>
            <a:r>
              <a:rPr dirty="0" sz="4500" spc="-50" b="0">
                <a:latin typeface="Lato"/>
                <a:cs typeface="Lato"/>
              </a:rPr>
              <a:t>:</a:t>
            </a:r>
            <a:r>
              <a:rPr dirty="0" sz="4500" b="0">
                <a:latin typeface="Lato"/>
                <a:cs typeface="Lato"/>
              </a:rPr>
              <a:t>	</a:t>
            </a:r>
            <a:r>
              <a:rPr dirty="0" u="sng" sz="4500" spc="41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http://tinyurl.com/4hc3tn23 </a:t>
            </a:r>
            <a:endParaRPr sz="450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086603" y="9417811"/>
            <a:ext cx="8405495" cy="8616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ts val="3290"/>
              </a:lnSpc>
              <a:spcBef>
                <a:spcPts val="100"/>
              </a:spcBef>
              <a:tabLst>
                <a:tab pos="1397000" algn="l"/>
                <a:tab pos="2371725" algn="l"/>
                <a:tab pos="3164205" algn="l"/>
              </a:tabLst>
            </a:pPr>
            <a:r>
              <a:rPr dirty="0" sz="2900" spc="220">
                <a:latin typeface="Lato"/>
                <a:cs typeface="Lato"/>
              </a:rPr>
              <a:t>Please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210">
                <a:latin typeface="Lato"/>
                <a:cs typeface="Lato"/>
              </a:rPr>
              <a:t>visit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155">
                <a:latin typeface="Lato"/>
                <a:cs typeface="Lato"/>
              </a:rPr>
              <a:t>our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235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>
              <a:lnSpc>
                <a:spcPts val="3290"/>
              </a:lnSpc>
            </a:pPr>
            <a:r>
              <a:rPr dirty="0" u="sng" sz="2900" spc="26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2024-02-14T11:15:28Z</dcterms:created>
  <dcterms:modified xsi:type="dcterms:W3CDTF">2024-02-14T11:15:28Z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