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jpg"/><Relationship Id="rId10" Type="http://schemas.openxmlformats.org/officeDocument/2006/relationships/image" Target="../media/image10.png"/><Relationship Id="rId11" Type="http://schemas.openxmlformats.org/officeDocument/2006/relationships/image" Target="../media/image11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15210" y="2927985"/>
            <a:ext cx="14465935" cy="3748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8288000" cy="1309370"/>
          </a:xfrm>
          <a:custGeom>
            <a:avLst/>
            <a:gdLst/>
            <a:ahLst/>
            <a:cxnLst/>
            <a:rect l="l" t="t" r="r" b="b"/>
            <a:pathLst>
              <a:path w="18288000" h="1309370">
                <a:moveTo>
                  <a:pt x="18288000" y="0"/>
                </a:moveTo>
                <a:lnTo>
                  <a:pt x="0" y="0"/>
                </a:lnTo>
                <a:lnTo>
                  <a:pt x="0" y="1309116"/>
                </a:lnTo>
                <a:lnTo>
                  <a:pt x="18288000" y="1309116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6288023" y="5594603"/>
            <a:ext cx="9770745" cy="1993900"/>
          </a:xfrm>
          <a:custGeom>
            <a:avLst/>
            <a:gdLst/>
            <a:ahLst/>
            <a:cxnLst/>
            <a:rect l="l" t="t" r="r" b="b"/>
            <a:pathLst>
              <a:path w="9770744" h="1993900">
                <a:moveTo>
                  <a:pt x="9640697" y="0"/>
                </a:moveTo>
                <a:lnTo>
                  <a:pt x="129666" y="0"/>
                </a:lnTo>
                <a:lnTo>
                  <a:pt x="79242" y="10205"/>
                </a:lnTo>
                <a:lnTo>
                  <a:pt x="38020" y="38020"/>
                </a:lnTo>
                <a:lnTo>
                  <a:pt x="10205" y="79242"/>
                </a:lnTo>
                <a:lnTo>
                  <a:pt x="0" y="129667"/>
                </a:lnTo>
                <a:lnTo>
                  <a:pt x="0" y="1863725"/>
                </a:lnTo>
                <a:lnTo>
                  <a:pt x="10205" y="1914149"/>
                </a:lnTo>
                <a:lnTo>
                  <a:pt x="38020" y="1955371"/>
                </a:lnTo>
                <a:lnTo>
                  <a:pt x="79242" y="1983186"/>
                </a:lnTo>
                <a:lnTo>
                  <a:pt x="129666" y="1993392"/>
                </a:lnTo>
                <a:lnTo>
                  <a:pt x="9640697" y="1993392"/>
                </a:lnTo>
                <a:lnTo>
                  <a:pt x="9691068" y="1983186"/>
                </a:lnTo>
                <a:lnTo>
                  <a:pt x="9732295" y="1955371"/>
                </a:lnTo>
                <a:lnTo>
                  <a:pt x="9760140" y="1914149"/>
                </a:lnTo>
                <a:lnTo>
                  <a:pt x="9770364" y="1863725"/>
                </a:lnTo>
                <a:lnTo>
                  <a:pt x="9770364" y="129667"/>
                </a:lnTo>
                <a:lnTo>
                  <a:pt x="9760140" y="79242"/>
                </a:lnTo>
                <a:lnTo>
                  <a:pt x="9732295" y="38020"/>
                </a:lnTo>
                <a:lnTo>
                  <a:pt x="9691068" y="10205"/>
                </a:lnTo>
                <a:lnTo>
                  <a:pt x="9640697" y="0"/>
                </a:lnTo>
                <a:close/>
              </a:path>
            </a:pathLst>
          </a:custGeom>
          <a:solidFill>
            <a:srgbClr val="43B4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6288023" y="3345179"/>
            <a:ext cx="9770745" cy="1993900"/>
          </a:xfrm>
          <a:custGeom>
            <a:avLst/>
            <a:gdLst/>
            <a:ahLst/>
            <a:cxnLst/>
            <a:rect l="l" t="t" r="r" b="b"/>
            <a:pathLst>
              <a:path w="9770744" h="1993900">
                <a:moveTo>
                  <a:pt x="9640697" y="0"/>
                </a:moveTo>
                <a:lnTo>
                  <a:pt x="129666" y="0"/>
                </a:lnTo>
                <a:lnTo>
                  <a:pt x="79242" y="10205"/>
                </a:lnTo>
                <a:lnTo>
                  <a:pt x="38020" y="38020"/>
                </a:lnTo>
                <a:lnTo>
                  <a:pt x="10205" y="79242"/>
                </a:lnTo>
                <a:lnTo>
                  <a:pt x="0" y="129667"/>
                </a:lnTo>
                <a:lnTo>
                  <a:pt x="0" y="1863725"/>
                </a:lnTo>
                <a:lnTo>
                  <a:pt x="10205" y="1914149"/>
                </a:lnTo>
                <a:lnTo>
                  <a:pt x="38020" y="1955371"/>
                </a:lnTo>
                <a:lnTo>
                  <a:pt x="79242" y="1983186"/>
                </a:lnTo>
                <a:lnTo>
                  <a:pt x="129666" y="1993392"/>
                </a:lnTo>
                <a:lnTo>
                  <a:pt x="9640697" y="1993392"/>
                </a:lnTo>
                <a:lnTo>
                  <a:pt x="9691068" y="1983186"/>
                </a:lnTo>
                <a:lnTo>
                  <a:pt x="9732295" y="1955371"/>
                </a:lnTo>
                <a:lnTo>
                  <a:pt x="9760140" y="1914149"/>
                </a:lnTo>
                <a:lnTo>
                  <a:pt x="9770364" y="1863725"/>
                </a:lnTo>
                <a:lnTo>
                  <a:pt x="9770364" y="129667"/>
                </a:lnTo>
                <a:lnTo>
                  <a:pt x="9760140" y="79242"/>
                </a:lnTo>
                <a:lnTo>
                  <a:pt x="9732295" y="38020"/>
                </a:lnTo>
                <a:lnTo>
                  <a:pt x="9691068" y="10205"/>
                </a:lnTo>
                <a:lnTo>
                  <a:pt x="9640697" y="0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2229611" y="3604259"/>
            <a:ext cx="6294120" cy="1475740"/>
          </a:xfrm>
          <a:custGeom>
            <a:avLst/>
            <a:gdLst/>
            <a:ahLst/>
            <a:cxnLst/>
            <a:rect l="l" t="t" r="r" b="b"/>
            <a:pathLst>
              <a:path w="6294120" h="1475739">
                <a:moveTo>
                  <a:pt x="5764276" y="0"/>
                </a:moveTo>
                <a:lnTo>
                  <a:pt x="0" y="0"/>
                </a:lnTo>
                <a:lnTo>
                  <a:pt x="0" y="1475232"/>
                </a:lnTo>
                <a:lnTo>
                  <a:pt x="6294120" y="1475232"/>
                </a:lnTo>
                <a:lnTo>
                  <a:pt x="5764276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2229611" y="5853684"/>
            <a:ext cx="6294120" cy="1475740"/>
          </a:xfrm>
          <a:custGeom>
            <a:avLst/>
            <a:gdLst/>
            <a:ahLst/>
            <a:cxnLst/>
            <a:rect l="l" t="t" r="r" b="b"/>
            <a:pathLst>
              <a:path w="6294120" h="1475740">
                <a:moveTo>
                  <a:pt x="5764276" y="0"/>
                </a:moveTo>
                <a:lnTo>
                  <a:pt x="0" y="0"/>
                </a:lnTo>
                <a:lnTo>
                  <a:pt x="0" y="1475232"/>
                </a:lnTo>
                <a:lnTo>
                  <a:pt x="6294120" y="1475232"/>
                </a:lnTo>
                <a:lnTo>
                  <a:pt x="5764276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8288000" cy="1309370"/>
          </a:xfrm>
          <a:custGeom>
            <a:avLst/>
            <a:gdLst/>
            <a:ahLst/>
            <a:cxnLst/>
            <a:rect l="l" t="t" r="r" b="b"/>
            <a:pathLst>
              <a:path w="18288000" h="1309370">
                <a:moveTo>
                  <a:pt x="18288000" y="0"/>
                </a:moveTo>
                <a:lnTo>
                  <a:pt x="0" y="0"/>
                </a:lnTo>
                <a:lnTo>
                  <a:pt x="0" y="1309116"/>
                </a:lnTo>
                <a:lnTo>
                  <a:pt x="18288000" y="1309116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9888" y="3512820"/>
            <a:ext cx="4309872" cy="147065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90588" y="3378708"/>
            <a:ext cx="4209288" cy="160477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495276" y="3066288"/>
            <a:ext cx="3813047" cy="222961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02080" y="5390388"/>
            <a:ext cx="4021836" cy="182880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85332" y="5503164"/>
            <a:ext cx="5535168" cy="1399031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237719" y="5503164"/>
            <a:ext cx="5120639" cy="1717548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26236" y="7740395"/>
            <a:ext cx="4573524" cy="180593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409688" y="7219213"/>
            <a:ext cx="3928872" cy="2609062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746992" y="7854695"/>
            <a:ext cx="5611367" cy="157733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144767" y="1950720"/>
            <a:ext cx="8171815" cy="3011805"/>
          </a:xfrm>
          <a:custGeom>
            <a:avLst/>
            <a:gdLst/>
            <a:ahLst/>
            <a:cxnLst/>
            <a:rect l="l" t="t" r="r" b="b"/>
            <a:pathLst>
              <a:path w="8171815" h="3011804">
                <a:moveTo>
                  <a:pt x="8023225" y="0"/>
                </a:moveTo>
                <a:lnTo>
                  <a:pt x="148462" y="0"/>
                </a:lnTo>
                <a:lnTo>
                  <a:pt x="101616" y="7588"/>
                </a:lnTo>
                <a:lnTo>
                  <a:pt x="60871" y="28704"/>
                </a:lnTo>
                <a:lnTo>
                  <a:pt x="28704" y="60871"/>
                </a:lnTo>
                <a:lnTo>
                  <a:pt x="7588" y="101616"/>
                </a:lnTo>
                <a:lnTo>
                  <a:pt x="0" y="148462"/>
                </a:lnTo>
                <a:lnTo>
                  <a:pt x="0" y="2862960"/>
                </a:lnTo>
                <a:lnTo>
                  <a:pt x="7588" y="2909807"/>
                </a:lnTo>
                <a:lnTo>
                  <a:pt x="28704" y="2950552"/>
                </a:lnTo>
                <a:lnTo>
                  <a:pt x="60871" y="2982719"/>
                </a:lnTo>
                <a:lnTo>
                  <a:pt x="101616" y="3003835"/>
                </a:lnTo>
                <a:lnTo>
                  <a:pt x="148462" y="3011424"/>
                </a:lnTo>
                <a:lnTo>
                  <a:pt x="8023225" y="3011424"/>
                </a:lnTo>
                <a:lnTo>
                  <a:pt x="8070071" y="3003835"/>
                </a:lnTo>
                <a:lnTo>
                  <a:pt x="8110816" y="2982719"/>
                </a:lnTo>
                <a:lnTo>
                  <a:pt x="8142983" y="2950552"/>
                </a:lnTo>
                <a:lnTo>
                  <a:pt x="8164099" y="2909807"/>
                </a:lnTo>
                <a:lnTo>
                  <a:pt x="8171688" y="2862960"/>
                </a:lnTo>
                <a:lnTo>
                  <a:pt x="8171688" y="148462"/>
                </a:lnTo>
                <a:lnTo>
                  <a:pt x="8164099" y="101616"/>
                </a:lnTo>
                <a:lnTo>
                  <a:pt x="8142983" y="60871"/>
                </a:lnTo>
                <a:lnTo>
                  <a:pt x="8110816" y="28704"/>
                </a:lnTo>
                <a:lnTo>
                  <a:pt x="8070071" y="7588"/>
                </a:lnTo>
                <a:lnTo>
                  <a:pt x="8023225" y="0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5382767" y="5291328"/>
            <a:ext cx="8933815" cy="3045460"/>
          </a:xfrm>
          <a:custGeom>
            <a:avLst/>
            <a:gdLst/>
            <a:ahLst/>
            <a:cxnLst/>
            <a:rect l="l" t="t" r="r" b="b"/>
            <a:pathLst>
              <a:path w="8933815" h="3045459">
                <a:moveTo>
                  <a:pt x="8785225" y="0"/>
                </a:moveTo>
                <a:lnTo>
                  <a:pt x="148462" y="0"/>
                </a:lnTo>
                <a:lnTo>
                  <a:pt x="101616" y="7588"/>
                </a:lnTo>
                <a:lnTo>
                  <a:pt x="60871" y="28704"/>
                </a:lnTo>
                <a:lnTo>
                  <a:pt x="28704" y="60871"/>
                </a:lnTo>
                <a:lnTo>
                  <a:pt x="7588" y="101616"/>
                </a:lnTo>
                <a:lnTo>
                  <a:pt x="0" y="148462"/>
                </a:lnTo>
                <a:lnTo>
                  <a:pt x="0" y="2896489"/>
                </a:lnTo>
                <a:lnTo>
                  <a:pt x="7588" y="2943335"/>
                </a:lnTo>
                <a:lnTo>
                  <a:pt x="28704" y="2984080"/>
                </a:lnTo>
                <a:lnTo>
                  <a:pt x="60871" y="3016247"/>
                </a:lnTo>
                <a:lnTo>
                  <a:pt x="101616" y="3037363"/>
                </a:lnTo>
                <a:lnTo>
                  <a:pt x="148462" y="3044952"/>
                </a:lnTo>
                <a:lnTo>
                  <a:pt x="8785225" y="3044952"/>
                </a:lnTo>
                <a:lnTo>
                  <a:pt x="8832071" y="3037363"/>
                </a:lnTo>
                <a:lnTo>
                  <a:pt x="8872816" y="3016247"/>
                </a:lnTo>
                <a:lnTo>
                  <a:pt x="8904983" y="2984080"/>
                </a:lnTo>
                <a:lnTo>
                  <a:pt x="8926099" y="2943335"/>
                </a:lnTo>
                <a:lnTo>
                  <a:pt x="8933688" y="2896489"/>
                </a:lnTo>
                <a:lnTo>
                  <a:pt x="8933688" y="148462"/>
                </a:lnTo>
                <a:lnTo>
                  <a:pt x="8926099" y="101616"/>
                </a:lnTo>
                <a:lnTo>
                  <a:pt x="8904983" y="60871"/>
                </a:lnTo>
                <a:lnTo>
                  <a:pt x="8872816" y="28704"/>
                </a:lnTo>
                <a:lnTo>
                  <a:pt x="8832071" y="7588"/>
                </a:lnTo>
                <a:lnTo>
                  <a:pt x="8785225" y="0"/>
                </a:lnTo>
                <a:close/>
              </a:path>
            </a:pathLst>
          </a:custGeom>
          <a:solidFill>
            <a:srgbClr val="99542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5382768" y="1950720"/>
            <a:ext cx="8933815" cy="3011805"/>
          </a:xfrm>
          <a:custGeom>
            <a:avLst/>
            <a:gdLst/>
            <a:ahLst/>
            <a:cxnLst/>
            <a:rect l="l" t="t" r="r" b="b"/>
            <a:pathLst>
              <a:path w="8933815" h="3011804">
                <a:moveTo>
                  <a:pt x="8785225" y="0"/>
                </a:moveTo>
                <a:lnTo>
                  <a:pt x="148462" y="0"/>
                </a:lnTo>
                <a:lnTo>
                  <a:pt x="101616" y="7588"/>
                </a:lnTo>
                <a:lnTo>
                  <a:pt x="60871" y="28704"/>
                </a:lnTo>
                <a:lnTo>
                  <a:pt x="28704" y="60871"/>
                </a:lnTo>
                <a:lnTo>
                  <a:pt x="7588" y="101616"/>
                </a:lnTo>
                <a:lnTo>
                  <a:pt x="0" y="148462"/>
                </a:lnTo>
                <a:lnTo>
                  <a:pt x="0" y="2862960"/>
                </a:lnTo>
                <a:lnTo>
                  <a:pt x="7588" y="2909807"/>
                </a:lnTo>
                <a:lnTo>
                  <a:pt x="28704" y="2950552"/>
                </a:lnTo>
                <a:lnTo>
                  <a:pt x="60871" y="2982719"/>
                </a:lnTo>
                <a:lnTo>
                  <a:pt x="101616" y="3003835"/>
                </a:lnTo>
                <a:lnTo>
                  <a:pt x="148462" y="3011424"/>
                </a:lnTo>
                <a:lnTo>
                  <a:pt x="8785225" y="3011424"/>
                </a:lnTo>
                <a:lnTo>
                  <a:pt x="8832071" y="3003835"/>
                </a:lnTo>
                <a:lnTo>
                  <a:pt x="8872816" y="2982719"/>
                </a:lnTo>
                <a:lnTo>
                  <a:pt x="8904983" y="2950552"/>
                </a:lnTo>
                <a:lnTo>
                  <a:pt x="8926099" y="2909807"/>
                </a:lnTo>
                <a:lnTo>
                  <a:pt x="8933688" y="2862960"/>
                </a:lnTo>
                <a:lnTo>
                  <a:pt x="8933688" y="148462"/>
                </a:lnTo>
                <a:lnTo>
                  <a:pt x="8926099" y="101616"/>
                </a:lnTo>
                <a:lnTo>
                  <a:pt x="8904983" y="60871"/>
                </a:lnTo>
                <a:lnTo>
                  <a:pt x="8872816" y="28704"/>
                </a:lnTo>
                <a:lnTo>
                  <a:pt x="8832071" y="7588"/>
                </a:lnTo>
                <a:lnTo>
                  <a:pt x="8785225" y="0"/>
                </a:lnTo>
                <a:close/>
              </a:path>
            </a:pathLst>
          </a:custGeom>
          <a:solidFill>
            <a:srgbClr val="E1A02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971544" y="2417064"/>
            <a:ext cx="2559050" cy="2078989"/>
          </a:xfrm>
          <a:custGeom>
            <a:avLst/>
            <a:gdLst/>
            <a:ahLst/>
            <a:cxnLst/>
            <a:rect l="l" t="t" r="r" b="b"/>
            <a:pathLst>
              <a:path w="2559050" h="2078989">
                <a:moveTo>
                  <a:pt x="2410332" y="0"/>
                </a:moveTo>
                <a:lnTo>
                  <a:pt x="148462" y="0"/>
                </a:lnTo>
                <a:lnTo>
                  <a:pt x="101616" y="7588"/>
                </a:lnTo>
                <a:lnTo>
                  <a:pt x="60871" y="28704"/>
                </a:lnTo>
                <a:lnTo>
                  <a:pt x="28704" y="60871"/>
                </a:lnTo>
                <a:lnTo>
                  <a:pt x="7588" y="101616"/>
                </a:lnTo>
                <a:lnTo>
                  <a:pt x="0" y="148462"/>
                </a:lnTo>
                <a:lnTo>
                  <a:pt x="0" y="1930272"/>
                </a:lnTo>
                <a:lnTo>
                  <a:pt x="7588" y="1977119"/>
                </a:lnTo>
                <a:lnTo>
                  <a:pt x="28704" y="2017864"/>
                </a:lnTo>
                <a:lnTo>
                  <a:pt x="60871" y="2050031"/>
                </a:lnTo>
                <a:lnTo>
                  <a:pt x="101616" y="2071147"/>
                </a:lnTo>
                <a:lnTo>
                  <a:pt x="148462" y="2078735"/>
                </a:lnTo>
                <a:lnTo>
                  <a:pt x="2410332" y="2078735"/>
                </a:lnTo>
                <a:lnTo>
                  <a:pt x="2457179" y="2071147"/>
                </a:lnTo>
                <a:lnTo>
                  <a:pt x="2497924" y="2050031"/>
                </a:lnTo>
                <a:lnTo>
                  <a:pt x="2530091" y="2017864"/>
                </a:lnTo>
                <a:lnTo>
                  <a:pt x="2551207" y="1977119"/>
                </a:lnTo>
                <a:lnTo>
                  <a:pt x="2558796" y="1930272"/>
                </a:lnTo>
                <a:lnTo>
                  <a:pt x="2558796" y="148462"/>
                </a:lnTo>
                <a:lnTo>
                  <a:pt x="2551207" y="101616"/>
                </a:lnTo>
                <a:lnTo>
                  <a:pt x="2530091" y="60871"/>
                </a:lnTo>
                <a:lnTo>
                  <a:pt x="2497924" y="28704"/>
                </a:lnTo>
                <a:lnTo>
                  <a:pt x="2457179" y="7588"/>
                </a:lnTo>
                <a:lnTo>
                  <a:pt x="2410332" y="0"/>
                </a:lnTo>
                <a:close/>
              </a:path>
            </a:pathLst>
          </a:custGeom>
          <a:solidFill>
            <a:srgbClr val="99542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3971544" y="5701284"/>
            <a:ext cx="2559050" cy="2078989"/>
          </a:xfrm>
          <a:custGeom>
            <a:avLst/>
            <a:gdLst/>
            <a:ahLst/>
            <a:cxnLst/>
            <a:rect l="l" t="t" r="r" b="b"/>
            <a:pathLst>
              <a:path w="2559050" h="2078990">
                <a:moveTo>
                  <a:pt x="2410332" y="0"/>
                </a:moveTo>
                <a:lnTo>
                  <a:pt x="148462" y="0"/>
                </a:lnTo>
                <a:lnTo>
                  <a:pt x="101616" y="7588"/>
                </a:lnTo>
                <a:lnTo>
                  <a:pt x="60871" y="28704"/>
                </a:lnTo>
                <a:lnTo>
                  <a:pt x="28704" y="60871"/>
                </a:lnTo>
                <a:lnTo>
                  <a:pt x="7588" y="101616"/>
                </a:lnTo>
                <a:lnTo>
                  <a:pt x="0" y="148462"/>
                </a:lnTo>
                <a:lnTo>
                  <a:pt x="0" y="1930272"/>
                </a:lnTo>
                <a:lnTo>
                  <a:pt x="7588" y="1977119"/>
                </a:lnTo>
                <a:lnTo>
                  <a:pt x="28704" y="2017864"/>
                </a:lnTo>
                <a:lnTo>
                  <a:pt x="60871" y="2050031"/>
                </a:lnTo>
                <a:lnTo>
                  <a:pt x="101616" y="2071147"/>
                </a:lnTo>
                <a:lnTo>
                  <a:pt x="148462" y="2078735"/>
                </a:lnTo>
                <a:lnTo>
                  <a:pt x="2410332" y="2078735"/>
                </a:lnTo>
                <a:lnTo>
                  <a:pt x="2457179" y="2071147"/>
                </a:lnTo>
                <a:lnTo>
                  <a:pt x="2497924" y="2050031"/>
                </a:lnTo>
                <a:lnTo>
                  <a:pt x="2530091" y="2017864"/>
                </a:lnTo>
                <a:lnTo>
                  <a:pt x="2551207" y="1977119"/>
                </a:lnTo>
                <a:lnTo>
                  <a:pt x="2558796" y="1930272"/>
                </a:lnTo>
                <a:lnTo>
                  <a:pt x="2558796" y="148462"/>
                </a:lnTo>
                <a:lnTo>
                  <a:pt x="2551207" y="101616"/>
                </a:lnTo>
                <a:lnTo>
                  <a:pt x="2530091" y="60871"/>
                </a:lnTo>
                <a:lnTo>
                  <a:pt x="2497924" y="28704"/>
                </a:lnTo>
                <a:lnTo>
                  <a:pt x="2457179" y="7588"/>
                </a:lnTo>
                <a:lnTo>
                  <a:pt x="2410332" y="0"/>
                </a:lnTo>
                <a:close/>
              </a:path>
            </a:pathLst>
          </a:custGeom>
          <a:solidFill>
            <a:srgbClr val="E1A02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6455664" y="3108960"/>
            <a:ext cx="601980" cy="695325"/>
          </a:xfrm>
          <a:custGeom>
            <a:avLst/>
            <a:gdLst/>
            <a:ahLst/>
            <a:cxnLst/>
            <a:rect l="l" t="t" r="r" b="b"/>
            <a:pathLst>
              <a:path w="601979" h="695325">
                <a:moveTo>
                  <a:pt x="0" y="0"/>
                </a:moveTo>
                <a:lnTo>
                  <a:pt x="0" y="694944"/>
                </a:lnTo>
                <a:lnTo>
                  <a:pt x="601980" y="347472"/>
                </a:lnTo>
                <a:lnTo>
                  <a:pt x="0" y="0"/>
                </a:lnTo>
                <a:close/>
              </a:path>
            </a:pathLst>
          </a:custGeom>
          <a:solidFill>
            <a:srgbClr val="99542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6455664" y="6304788"/>
            <a:ext cx="601980" cy="695325"/>
          </a:xfrm>
          <a:custGeom>
            <a:avLst/>
            <a:gdLst/>
            <a:ahLst/>
            <a:cxnLst/>
            <a:rect l="l" t="t" r="r" b="b"/>
            <a:pathLst>
              <a:path w="601979" h="695325">
                <a:moveTo>
                  <a:pt x="0" y="0"/>
                </a:moveTo>
                <a:lnTo>
                  <a:pt x="0" y="694944"/>
                </a:lnTo>
                <a:lnTo>
                  <a:pt x="601980" y="347472"/>
                </a:lnTo>
                <a:lnTo>
                  <a:pt x="0" y="0"/>
                </a:lnTo>
                <a:close/>
              </a:path>
            </a:pathLst>
          </a:custGeom>
          <a:solidFill>
            <a:srgbClr val="E1A02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97070" y="3067253"/>
            <a:ext cx="1853564" cy="585520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21226" y="6357492"/>
            <a:ext cx="2555112" cy="58521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0051" y="25653"/>
            <a:ext cx="16999585" cy="22226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4489" y="3903619"/>
            <a:ext cx="15475585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Relationship Id="rId4" Type="http://schemas.openxmlformats.org/officeDocument/2006/relationships/hyperlink" Target="https://tinyurl.com/mw4fphdh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42872" y="2415539"/>
            <a:ext cx="15002510" cy="5455920"/>
          </a:xfrm>
          <a:custGeom>
            <a:avLst/>
            <a:gdLst/>
            <a:ahLst/>
            <a:cxnLst/>
            <a:rect l="l" t="t" r="r" b="b"/>
            <a:pathLst>
              <a:path w="15002510" h="5455920">
                <a:moveTo>
                  <a:pt x="15002255" y="0"/>
                </a:moveTo>
                <a:lnTo>
                  <a:pt x="0" y="0"/>
                </a:lnTo>
                <a:lnTo>
                  <a:pt x="0" y="5455920"/>
                </a:lnTo>
                <a:lnTo>
                  <a:pt x="15002255" y="5455920"/>
                </a:lnTo>
                <a:lnTo>
                  <a:pt x="15002255" y="0"/>
                </a:lnTo>
                <a:close/>
              </a:path>
            </a:pathLst>
          </a:custGeom>
          <a:solidFill>
            <a:srgbClr val="312C28">
              <a:alpha val="7764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0060"/>
              </a:lnSpc>
              <a:spcBef>
                <a:spcPts val="95"/>
              </a:spcBef>
            </a:pPr>
            <a:r>
              <a:rPr dirty="0" sz="9100" spc="1800" b="0">
                <a:latin typeface="Yanone Kaffeesatz Thin"/>
                <a:cs typeface="Yanone Kaffeesatz Thin"/>
              </a:rPr>
              <a:t>GLOBAL</a:t>
            </a:r>
            <a:endParaRPr sz="9100">
              <a:latin typeface="Yanone Kaffeesatz Thin"/>
              <a:cs typeface="Yanone Kaffeesatz Thin"/>
            </a:endParaRPr>
          </a:p>
          <a:p>
            <a:pPr marL="12700" marR="5080">
              <a:lnSpc>
                <a:spcPts val="9200"/>
              </a:lnSpc>
              <a:spcBef>
                <a:spcPts val="880"/>
              </a:spcBef>
            </a:pPr>
            <a:r>
              <a:rPr dirty="0" sz="9100" spc="1900" b="0">
                <a:latin typeface="Yanone Kaffeesatz Thin"/>
                <a:cs typeface="Yanone Kaffeesatz Thin"/>
              </a:rPr>
              <a:t>ASSEMBLY</a:t>
            </a:r>
            <a:r>
              <a:rPr dirty="0" sz="9100" spc="165" b="0">
                <a:latin typeface="Yanone Kaffeesatz Thin"/>
                <a:cs typeface="Yanone Kaffeesatz Thin"/>
              </a:rPr>
              <a:t> </a:t>
            </a:r>
            <a:r>
              <a:rPr dirty="0" sz="9100" spc="1764" b="0">
                <a:latin typeface="Yanone Kaffeesatz Thin"/>
                <a:cs typeface="Yanone Kaffeesatz Thin"/>
              </a:rPr>
              <a:t>LINE</a:t>
            </a:r>
            <a:r>
              <a:rPr dirty="0" sz="9100" spc="150" b="0">
                <a:latin typeface="Yanone Kaffeesatz Thin"/>
                <a:cs typeface="Yanone Kaffeesatz Thin"/>
              </a:rPr>
              <a:t> </a:t>
            </a:r>
            <a:r>
              <a:rPr dirty="0" sz="9100" spc="1645" b="0">
                <a:latin typeface="Yanone Kaffeesatz Thin"/>
                <a:cs typeface="Yanone Kaffeesatz Thin"/>
              </a:rPr>
              <a:t>SOLUTIONS </a:t>
            </a:r>
            <a:r>
              <a:rPr dirty="0" sz="9100" spc="1914" b="0">
                <a:latin typeface="Yanone Kaffeesatz Thin"/>
                <a:cs typeface="Yanone Kaffeesatz Thin"/>
              </a:rPr>
              <a:t>MARKET</a:t>
            </a:r>
            <a:r>
              <a:rPr dirty="0" sz="9100" spc="160" b="0">
                <a:latin typeface="Yanone Kaffeesatz Thin"/>
                <a:cs typeface="Yanone Kaffeesatz Thin"/>
              </a:rPr>
              <a:t> </a:t>
            </a:r>
            <a:r>
              <a:rPr dirty="0" sz="9100" spc="1930" b="0">
                <a:latin typeface="Yanone Kaffeesatz Thin"/>
                <a:cs typeface="Yanone Kaffeesatz Thin"/>
              </a:rPr>
              <a:t>REPORT</a:t>
            </a:r>
            <a:r>
              <a:rPr dirty="0" sz="9100" spc="155" b="0">
                <a:latin typeface="Yanone Kaffeesatz Thin"/>
                <a:cs typeface="Yanone Kaffeesatz Thin"/>
              </a:rPr>
              <a:t> </a:t>
            </a:r>
            <a:r>
              <a:rPr dirty="0" sz="9100" spc="869" b="0">
                <a:latin typeface="Yanone Kaffeesatz Thin"/>
                <a:cs typeface="Yanone Kaffeesatz Thin"/>
              </a:rPr>
              <a:t>2024</a:t>
            </a:r>
            <a:endParaRPr sz="9100">
              <a:latin typeface="Yanone Kaffeesatz Thin"/>
              <a:cs typeface="Yanone Kaffeesatz Thi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100320" y="6964806"/>
            <a:ext cx="7509509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210055" y="2162555"/>
            <a:ext cx="15868015" cy="5962015"/>
          </a:xfrm>
          <a:custGeom>
            <a:avLst/>
            <a:gdLst/>
            <a:ahLst/>
            <a:cxnLst/>
            <a:rect l="l" t="t" r="r" b="b"/>
            <a:pathLst>
              <a:path w="15868015" h="5962015">
                <a:moveTo>
                  <a:pt x="15771241" y="0"/>
                </a:moveTo>
                <a:lnTo>
                  <a:pt x="96647" y="0"/>
                </a:lnTo>
                <a:lnTo>
                  <a:pt x="77752" y="1871"/>
                </a:lnTo>
                <a:lnTo>
                  <a:pt x="28321" y="28321"/>
                </a:lnTo>
                <a:lnTo>
                  <a:pt x="1874" y="77809"/>
                </a:lnTo>
                <a:lnTo>
                  <a:pt x="0" y="96774"/>
                </a:lnTo>
                <a:lnTo>
                  <a:pt x="0" y="5865114"/>
                </a:lnTo>
                <a:lnTo>
                  <a:pt x="7598" y="5902791"/>
                </a:lnTo>
                <a:lnTo>
                  <a:pt x="28316" y="5933551"/>
                </a:lnTo>
                <a:lnTo>
                  <a:pt x="59037" y="5954285"/>
                </a:lnTo>
                <a:lnTo>
                  <a:pt x="96647" y="5961888"/>
                </a:lnTo>
                <a:lnTo>
                  <a:pt x="15771241" y="5961888"/>
                </a:lnTo>
                <a:lnTo>
                  <a:pt x="15824819" y="5945653"/>
                </a:lnTo>
                <a:lnTo>
                  <a:pt x="15860537" y="5902150"/>
                </a:lnTo>
                <a:lnTo>
                  <a:pt x="15867888" y="5865114"/>
                </a:lnTo>
                <a:lnTo>
                  <a:pt x="15867888" y="96774"/>
                </a:lnTo>
                <a:lnTo>
                  <a:pt x="15860287" y="59096"/>
                </a:lnTo>
                <a:lnTo>
                  <a:pt x="15839567" y="28336"/>
                </a:lnTo>
                <a:lnTo>
                  <a:pt x="15808844" y="7602"/>
                </a:lnTo>
                <a:lnTo>
                  <a:pt x="15771241" y="0"/>
                </a:lnTo>
                <a:close/>
              </a:path>
            </a:pathLst>
          </a:custGeom>
          <a:solidFill>
            <a:srgbClr val="393736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08623" y="2397633"/>
            <a:ext cx="6534150" cy="10388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650" spc="-10"/>
              <a:t>INTRODUCTION</a:t>
            </a:r>
            <a:endParaRPr sz="6650"/>
          </a:p>
        </p:txBody>
      </p:sp>
      <p:sp>
        <p:nvSpPr>
          <p:cNvPr id="5" name="object 5" descr=""/>
          <p:cNvSpPr txBox="1"/>
          <p:nvPr/>
        </p:nvSpPr>
        <p:spPr>
          <a:xfrm>
            <a:off x="1330833" y="3702277"/>
            <a:ext cx="15461615" cy="35839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5"/>
              </a:spcBef>
            </a:pPr>
            <a:r>
              <a:rPr dirty="0" sz="4000" spc="114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40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145">
                <a:solidFill>
                  <a:srgbClr val="FFFFFF"/>
                </a:solidFill>
                <a:latin typeface="Arial"/>
                <a:cs typeface="Arial"/>
              </a:rPr>
              <a:t>assembly</a:t>
            </a:r>
            <a:r>
              <a:rPr dirty="0" sz="40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180">
                <a:solidFill>
                  <a:srgbClr val="FFFFFF"/>
                </a:solidFill>
                <a:latin typeface="Arial"/>
                <a:cs typeface="Arial"/>
              </a:rPr>
              <a:t>line</a:t>
            </a:r>
            <a:r>
              <a:rPr dirty="0" sz="40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65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40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40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215">
                <a:solidFill>
                  <a:srgbClr val="FFFFFF"/>
                </a:solidFill>
                <a:latin typeface="Arial"/>
                <a:cs typeface="Arial"/>
              </a:rPr>
              <a:t>manufacturing</a:t>
            </a:r>
            <a:r>
              <a:rPr dirty="0" sz="4000" spc="-1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285">
                <a:solidFill>
                  <a:srgbClr val="FFFFFF"/>
                </a:solidFill>
                <a:latin typeface="Arial"/>
                <a:cs typeface="Arial"/>
              </a:rPr>
              <a:t>method</a:t>
            </a:r>
            <a:r>
              <a:rPr dirty="0" sz="40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32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4000" spc="-1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190">
                <a:solidFill>
                  <a:srgbClr val="FFFFFF"/>
                </a:solidFill>
                <a:latin typeface="Arial"/>
                <a:cs typeface="Arial"/>
              </a:rPr>
              <a:t>divides</a:t>
            </a:r>
            <a:r>
              <a:rPr dirty="0" sz="40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25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4000" spc="210">
                <a:solidFill>
                  <a:srgbClr val="FFFFFF"/>
                </a:solidFill>
                <a:latin typeface="Arial"/>
                <a:cs typeface="Arial"/>
              </a:rPr>
              <a:t>creation</a:t>
            </a:r>
            <a:r>
              <a:rPr dirty="0" sz="400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31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40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40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300">
                <a:solidFill>
                  <a:srgbClr val="FFFFFF"/>
                </a:solidFill>
                <a:latin typeface="Arial"/>
                <a:cs typeface="Arial"/>
              </a:rPr>
              <a:t>product</a:t>
            </a:r>
            <a:r>
              <a:rPr dirty="0" sz="40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290">
                <a:solidFill>
                  <a:srgbClr val="FFFFFF"/>
                </a:solidFill>
                <a:latin typeface="Arial"/>
                <a:cs typeface="Arial"/>
              </a:rPr>
              <a:t>into</a:t>
            </a:r>
            <a:r>
              <a:rPr dirty="0" sz="40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165">
                <a:solidFill>
                  <a:srgbClr val="FFFFFF"/>
                </a:solidFill>
                <a:latin typeface="Arial"/>
                <a:cs typeface="Arial"/>
              </a:rPr>
              <a:t>steps</a:t>
            </a:r>
            <a:r>
              <a:rPr dirty="0" sz="40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325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4000" spc="-1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254">
                <a:solidFill>
                  <a:srgbClr val="FFFFFF"/>
                </a:solidFill>
                <a:latin typeface="Arial"/>
                <a:cs typeface="Arial"/>
              </a:rPr>
              <a:t>must</a:t>
            </a:r>
            <a:r>
              <a:rPr dirty="0" sz="40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195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40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254">
                <a:solidFill>
                  <a:srgbClr val="FFFFFF"/>
                </a:solidFill>
                <a:latin typeface="Arial"/>
                <a:cs typeface="Arial"/>
              </a:rPr>
              <a:t>performed</a:t>
            </a:r>
            <a:r>
              <a:rPr dirty="0" sz="40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195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40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-5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4000" spc="195">
                <a:solidFill>
                  <a:srgbClr val="FFFFFF"/>
                </a:solidFill>
                <a:latin typeface="Arial"/>
                <a:cs typeface="Arial"/>
              </a:rPr>
              <a:t>specific</a:t>
            </a:r>
            <a:r>
              <a:rPr dirty="0" sz="40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200">
                <a:solidFill>
                  <a:srgbClr val="FFFFFF"/>
                </a:solidFill>
                <a:latin typeface="Arial"/>
                <a:cs typeface="Arial"/>
              </a:rPr>
              <a:t>order.</a:t>
            </a:r>
            <a:r>
              <a:rPr dirty="0" sz="40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6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40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155">
                <a:solidFill>
                  <a:srgbClr val="FFFFFF"/>
                </a:solidFill>
                <a:latin typeface="Arial"/>
                <a:cs typeface="Arial"/>
              </a:rPr>
              <a:t>workers</a:t>
            </a:r>
            <a:r>
              <a:rPr dirty="0" sz="40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17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40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200">
                <a:solidFill>
                  <a:srgbClr val="FFFFFF"/>
                </a:solidFill>
                <a:latin typeface="Arial"/>
                <a:cs typeface="Arial"/>
              </a:rPr>
              <a:t>machinery</a:t>
            </a:r>
            <a:r>
              <a:rPr dirty="0" sz="40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145">
                <a:solidFill>
                  <a:srgbClr val="FFFFFF"/>
                </a:solidFill>
                <a:latin typeface="Arial"/>
                <a:cs typeface="Arial"/>
              </a:rPr>
              <a:t>used</a:t>
            </a:r>
            <a:r>
              <a:rPr dirty="0" sz="40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38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40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240">
                <a:solidFill>
                  <a:srgbClr val="FFFFFF"/>
                </a:solidFill>
                <a:latin typeface="Arial"/>
                <a:cs typeface="Arial"/>
              </a:rPr>
              <a:t>produce</a:t>
            </a:r>
            <a:r>
              <a:rPr dirty="0" sz="40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25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4000" spc="260">
                <a:solidFill>
                  <a:srgbClr val="FFFFFF"/>
                </a:solidFill>
                <a:latin typeface="Arial"/>
                <a:cs typeface="Arial"/>
              </a:rPr>
              <a:t>item</a:t>
            </a:r>
            <a:r>
              <a:rPr dirty="0" sz="40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11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40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215">
                <a:solidFill>
                  <a:srgbClr val="FFFFFF"/>
                </a:solidFill>
                <a:latin typeface="Arial"/>
                <a:cs typeface="Arial"/>
              </a:rPr>
              <a:t>stationary</a:t>
            </a:r>
            <a:r>
              <a:rPr dirty="0" sz="4000" spc="-1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145">
                <a:solidFill>
                  <a:srgbClr val="FFFFFF"/>
                </a:solidFill>
                <a:latin typeface="Arial"/>
                <a:cs typeface="Arial"/>
              </a:rPr>
              <a:t>along</a:t>
            </a:r>
            <a:r>
              <a:rPr dirty="0" sz="400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27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40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180">
                <a:solidFill>
                  <a:srgbClr val="FFFFFF"/>
                </a:solidFill>
                <a:latin typeface="Arial"/>
                <a:cs typeface="Arial"/>
              </a:rPr>
              <a:t>line</a:t>
            </a:r>
            <a:r>
              <a:rPr dirty="0" sz="40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19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400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27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40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300">
                <a:solidFill>
                  <a:srgbClr val="FFFFFF"/>
                </a:solidFill>
                <a:latin typeface="Arial"/>
                <a:cs typeface="Arial"/>
              </a:rPr>
              <a:t>product</a:t>
            </a:r>
            <a:r>
              <a:rPr dirty="0" sz="40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150">
                <a:solidFill>
                  <a:srgbClr val="FFFFFF"/>
                </a:solidFill>
                <a:latin typeface="Arial"/>
                <a:cs typeface="Arial"/>
              </a:rPr>
              <a:t>moves </a:t>
            </a:r>
            <a:r>
              <a:rPr dirty="0" sz="4000" spc="245">
                <a:solidFill>
                  <a:srgbClr val="FFFFFF"/>
                </a:solidFill>
                <a:latin typeface="Arial"/>
                <a:cs typeface="Arial"/>
              </a:rPr>
              <a:t>through</a:t>
            </a:r>
            <a:r>
              <a:rPr dirty="0" sz="400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27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400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145">
                <a:solidFill>
                  <a:srgbClr val="FFFFFF"/>
                </a:solidFill>
                <a:latin typeface="Arial"/>
                <a:cs typeface="Arial"/>
              </a:rPr>
              <a:t>cycle,</a:t>
            </a:r>
            <a:r>
              <a:rPr dirty="0" sz="40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320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40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260">
                <a:solidFill>
                  <a:srgbClr val="FFFFFF"/>
                </a:solidFill>
                <a:latin typeface="Arial"/>
                <a:cs typeface="Arial"/>
              </a:rPr>
              <a:t>start</a:t>
            </a:r>
            <a:r>
              <a:rPr dirty="0" sz="4000" spc="-1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38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40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150">
                <a:solidFill>
                  <a:srgbClr val="FFFFFF"/>
                </a:solidFill>
                <a:latin typeface="Arial"/>
                <a:cs typeface="Arial"/>
              </a:rPr>
              <a:t>finish.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028700" y="2414016"/>
            <a:ext cx="7360920" cy="2228215"/>
            <a:chOff x="1028700" y="2414016"/>
            <a:chExt cx="7360920" cy="2228215"/>
          </a:xfrm>
        </p:grpSpPr>
        <p:sp>
          <p:nvSpPr>
            <p:cNvPr id="4" name="object 4" descr=""/>
            <p:cNvSpPr/>
            <p:nvPr/>
          </p:nvSpPr>
          <p:spPr>
            <a:xfrm>
              <a:off x="1028700" y="2414016"/>
              <a:ext cx="7360920" cy="2228215"/>
            </a:xfrm>
            <a:custGeom>
              <a:avLst/>
              <a:gdLst/>
              <a:ahLst/>
              <a:cxnLst/>
              <a:rect l="l" t="t" r="r" b="b"/>
              <a:pathLst>
                <a:path w="7360920" h="2228215">
                  <a:moveTo>
                    <a:pt x="6461125" y="0"/>
                  </a:moveTo>
                  <a:lnTo>
                    <a:pt x="899794" y="0"/>
                  </a:lnTo>
                  <a:lnTo>
                    <a:pt x="852007" y="1247"/>
                  </a:lnTo>
                  <a:lnTo>
                    <a:pt x="804868" y="4947"/>
                  </a:lnTo>
                  <a:lnTo>
                    <a:pt x="758442" y="11038"/>
                  </a:lnTo>
                  <a:lnTo>
                    <a:pt x="712790" y="19457"/>
                  </a:lnTo>
                  <a:lnTo>
                    <a:pt x="667974" y="30143"/>
                  </a:lnTo>
                  <a:lnTo>
                    <a:pt x="624057" y="43033"/>
                  </a:lnTo>
                  <a:lnTo>
                    <a:pt x="581100" y="58065"/>
                  </a:lnTo>
                  <a:lnTo>
                    <a:pt x="539166" y="75176"/>
                  </a:lnTo>
                  <a:lnTo>
                    <a:pt x="498317" y="94305"/>
                  </a:lnTo>
                  <a:lnTo>
                    <a:pt x="458615" y="115390"/>
                  </a:lnTo>
                  <a:lnTo>
                    <a:pt x="420123" y="138367"/>
                  </a:lnTo>
                  <a:lnTo>
                    <a:pt x="382902" y="163175"/>
                  </a:lnTo>
                  <a:lnTo>
                    <a:pt x="347015" y="189752"/>
                  </a:lnTo>
                  <a:lnTo>
                    <a:pt x="312524" y="218036"/>
                  </a:lnTo>
                  <a:lnTo>
                    <a:pt x="279491" y="247963"/>
                  </a:lnTo>
                  <a:lnTo>
                    <a:pt x="247978" y="279473"/>
                  </a:lnTo>
                  <a:lnTo>
                    <a:pt x="218047" y="312503"/>
                  </a:lnTo>
                  <a:lnTo>
                    <a:pt x="189762" y="346990"/>
                  </a:lnTo>
                  <a:lnTo>
                    <a:pt x="163183" y="382873"/>
                  </a:lnTo>
                  <a:lnTo>
                    <a:pt x="138373" y="420089"/>
                  </a:lnTo>
                  <a:lnTo>
                    <a:pt x="115394" y="458576"/>
                  </a:lnTo>
                  <a:lnTo>
                    <a:pt x="94308" y="498272"/>
                  </a:lnTo>
                  <a:lnTo>
                    <a:pt x="75178" y="539114"/>
                  </a:lnTo>
                  <a:lnTo>
                    <a:pt x="58066" y="581041"/>
                  </a:lnTo>
                  <a:lnTo>
                    <a:pt x="43034" y="623990"/>
                  </a:lnTo>
                  <a:lnTo>
                    <a:pt x="30144" y="667899"/>
                  </a:lnTo>
                  <a:lnTo>
                    <a:pt x="19457" y="712706"/>
                  </a:lnTo>
                  <a:lnTo>
                    <a:pt x="11038" y="758349"/>
                  </a:lnTo>
                  <a:lnTo>
                    <a:pt x="4947" y="804764"/>
                  </a:lnTo>
                  <a:lnTo>
                    <a:pt x="1247" y="851892"/>
                  </a:lnTo>
                  <a:lnTo>
                    <a:pt x="0" y="899667"/>
                  </a:lnTo>
                  <a:lnTo>
                    <a:pt x="0" y="1328419"/>
                  </a:lnTo>
                  <a:lnTo>
                    <a:pt x="1247" y="1376195"/>
                  </a:lnTo>
                  <a:lnTo>
                    <a:pt x="4947" y="1423323"/>
                  </a:lnTo>
                  <a:lnTo>
                    <a:pt x="11038" y="1469738"/>
                  </a:lnTo>
                  <a:lnTo>
                    <a:pt x="19457" y="1515381"/>
                  </a:lnTo>
                  <a:lnTo>
                    <a:pt x="30144" y="1560188"/>
                  </a:lnTo>
                  <a:lnTo>
                    <a:pt x="43034" y="1604097"/>
                  </a:lnTo>
                  <a:lnTo>
                    <a:pt x="58066" y="1647046"/>
                  </a:lnTo>
                  <a:lnTo>
                    <a:pt x="75178" y="1688973"/>
                  </a:lnTo>
                  <a:lnTo>
                    <a:pt x="94308" y="1729815"/>
                  </a:lnTo>
                  <a:lnTo>
                    <a:pt x="115394" y="1769511"/>
                  </a:lnTo>
                  <a:lnTo>
                    <a:pt x="138373" y="1807998"/>
                  </a:lnTo>
                  <a:lnTo>
                    <a:pt x="163183" y="1845214"/>
                  </a:lnTo>
                  <a:lnTo>
                    <a:pt x="189762" y="1881097"/>
                  </a:lnTo>
                  <a:lnTo>
                    <a:pt x="218047" y="1915584"/>
                  </a:lnTo>
                  <a:lnTo>
                    <a:pt x="247978" y="1948614"/>
                  </a:lnTo>
                  <a:lnTo>
                    <a:pt x="279491" y="1980124"/>
                  </a:lnTo>
                  <a:lnTo>
                    <a:pt x="312524" y="2010051"/>
                  </a:lnTo>
                  <a:lnTo>
                    <a:pt x="347015" y="2038335"/>
                  </a:lnTo>
                  <a:lnTo>
                    <a:pt x="382902" y="2064912"/>
                  </a:lnTo>
                  <a:lnTo>
                    <a:pt x="420123" y="2089720"/>
                  </a:lnTo>
                  <a:lnTo>
                    <a:pt x="458615" y="2112697"/>
                  </a:lnTo>
                  <a:lnTo>
                    <a:pt x="498317" y="2133782"/>
                  </a:lnTo>
                  <a:lnTo>
                    <a:pt x="539166" y="2152911"/>
                  </a:lnTo>
                  <a:lnTo>
                    <a:pt x="581100" y="2170022"/>
                  </a:lnTo>
                  <a:lnTo>
                    <a:pt x="624057" y="2185054"/>
                  </a:lnTo>
                  <a:lnTo>
                    <a:pt x="667974" y="2197944"/>
                  </a:lnTo>
                  <a:lnTo>
                    <a:pt x="712790" y="2208630"/>
                  </a:lnTo>
                  <a:lnTo>
                    <a:pt x="758442" y="2217049"/>
                  </a:lnTo>
                  <a:lnTo>
                    <a:pt x="804868" y="2223140"/>
                  </a:lnTo>
                  <a:lnTo>
                    <a:pt x="852007" y="2226840"/>
                  </a:lnTo>
                  <a:lnTo>
                    <a:pt x="899794" y="2228087"/>
                  </a:lnTo>
                  <a:lnTo>
                    <a:pt x="6461125" y="2228087"/>
                  </a:lnTo>
                  <a:lnTo>
                    <a:pt x="6508912" y="2226840"/>
                  </a:lnTo>
                  <a:lnTo>
                    <a:pt x="6556051" y="2223140"/>
                  </a:lnTo>
                  <a:lnTo>
                    <a:pt x="6602477" y="2217049"/>
                  </a:lnTo>
                  <a:lnTo>
                    <a:pt x="6648129" y="2208630"/>
                  </a:lnTo>
                  <a:lnTo>
                    <a:pt x="6692945" y="2197944"/>
                  </a:lnTo>
                  <a:lnTo>
                    <a:pt x="6736862" y="2185054"/>
                  </a:lnTo>
                  <a:lnTo>
                    <a:pt x="6779819" y="2170022"/>
                  </a:lnTo>
                  <a:lnTo>
                    <a:pt x="6821753" y="2152911"/>
                  </a:lnTo>
                  <a:lnTo>
                    <a:pt x="6862602" y="2133782"/>
                  </a:lnTo>
                  <a:lnTo>
                    <a:pt x="6902304" y="2112697"/>
                  </a:lnTo>
                  <a:lnTo>
                    <a:pt x="6940796" y="2089720"/>
                  </a:lnTo>
                  <a:lnTo>
                    <a:pt x="6978017" y="2064912"/>
                  </a:lnTo>
                  <a:lnTo>
                    <a:pt x="7013904" y="2038335"/>
                  </a:lnTo>
                  <a:lnTo>
                    <a:pt x="7048395" y="2010051"/>
                  </a:lnTo>
                  <a:lnTo>
                    <a:pt x="7081428" y="1980124"/>
                  </a:lnTo>
                  <a:lnTo>
                    <a:pt x="7112941" y="1948614"/>
                  </a:lnTo>
                  <a:lnTo>
                    <a:pt x="7142872" y="1915584"/>
                  </a:lnTo>
                  <a:lnTo>
                    <a:pt x="7171157" y="1881097"/>
                  </a:lnTo>
                  <a:lnTo>
                    <a:pt x="7197736" y="1845214"/>
                  </a:lnTo>
                  <a:lnTo>
                    <a:pt x="7222546" y="1807998"/>
                  </a:lnTo>
                  <a:lnTo>
                    <a:pt x="7245525" y="1769511"/>
                  </a:lnTo>
                  <a:lnTo>
                    <a:pt x="7266611" y="1729815"/>
                  </a:lnTo>
                  <a:lnTo>
                    <a:pt x="7285741" y="1688973"/>
                  </a:lnTo>
                  <a:lnTo>
                    <a:pt x="7302853" y="1647046"/>
                  </a:lnTo>
                  <a:lnTo>
                    <a:pt x="7317885" y="1604097"/>
                  </a:lnTo>
                  <a:lnTo>
                    <a:pt x="7330775" y="1560188"/>
                  </a:lnTo>
                  <a:lnTo>
                    <a:pt x="7341462" y="1515381"/>
                  </a:lnTo>
                  <a:lnTo>
                    <a:pt x="7349881" y="1469738"/>
                  </a:lnTo>
                  <a:lnTo>
                    <a:pt x="7355972" y="1423323"/>
                  </a:lnTo>
                  <a:lnTo>
                    <a:pt x="7359672" y="1376195"/>
                  </a:lnTo>
                  <a:lnTo>
                    <a:pt x="7360920" y="1328419"/>
                  </a:lnTo>
                  <a:lnTo>
                    <a:pt x="7360920" y="899667"/>
                  </a:lnTo>
                  <a:lnTo>
                    <a:pt x="7359672" y="851892"/>
                  </a:lnTo>
                  <a:lnTo>
                    <a:pt x="7355972" y="804764"/>
                  </a:lnTo>
                  <a:lnTo>
                    <a:pt x="7349881" y="758349"/>
                  </a:lnTo>
                  <a:lnTo>
                    <a:pt x="7341462" y="712706"/>
                  </a:lnTo>
                  <a:lnTo>
                    <a:pt x="7330775" y="667899"/>
                  </a:lnTo>
                  <a:lnTo>
                    <a:pt x="7317885" y="623990"/>
                  </a:lnTo>
                  <a:lnTo>
                    <a:pt x="7302853" y="581041"/>
                  </a:lnTo>
                  <a:lnTo>
                    <a:pt x="7285741" y="539114"/>
                  </a:lnTo>
                  <a:lnTo>
                    <a:pt x="7266611" y="498272"/>
                  </a:lnTo>
                  <a:lnTo>
                    <a:pt x="7245525" y="458576"/>
                  </a:lnTo>
                  <a:lnTo>
                    <a:pt x="7222546" y="420089"/>
                  </a:lnTo>
                  <a:lnTo>
                    <a:pt x="7197736" y="382873"/>
                  </a:lnTo>
                  <a:lnTo>
                    <a:pt x="7171157" y="346990"/>
                  </a:lnTo>
                  <a:lnTo>
                    <a:pt x="7142872" y="312503"/>
                  </a:lnTo>
                  <a:lnTo>
                    <a:pt x="7112941" y="279473"/>
                  </a:lnTo>
                  <a:lnTo>
                    <a:pt x="7081428" y="247963"/>
                  </a:lnTo>
                  <a:lnTo>
                    <a:pt x="7048395" y="218036"/>
                  </a:lnTo>
                  <a:lnTo>
                    <a:pt x="7013904" y="189752"/>
                  </a:lnTo>
                  <a:lnTo>
                    <a:pt x="6978017" y="163175"/>
                  </a:lnTo>
                  <a:lnTo>
                    <a:pt x="6940796" y="138367"/>
                  </a:lnTo>
                  <a:lnTo>
                    <a:pt x="6902304" y="115390"/>
                  </a:lnTo>
                  <a:lnTo>
                    <a:pt x="6862602" y="94305"/>
                  </a:lnTo>
                  <a:lnTo>
                    <a:pt x="6821753" y="75176"/>
                  </a:lnTo>
                  <a:lnTo>
                    <a:pt x="6779819" y="58065"/>
                  </a:lnTo>
                  <a:lnTo>
                    <a:pt x="6736862" y="43033"/>
                  </a:lnTo>
                  <a:lnTo>
                    <a:pt x="6692945" y="30143"/>
                  </a:lnTo>
                  <a:lnTo>
                    <a:pt x="6648129" y="19457"/>
                  </a:lnTo>
                  <a:lnTo>
                    <a:pt x="6602477" y="11038"/>
                  </a:lnTo>
                  <a:lnTo>
                    <a:pt x="6556051" y="4947"/>
                  </a:lnTo>
                  <a:lnTo>
                    <a:pt x="6508912" y="1247"/>
                  </a:lnTo>
                  <a:lnTo>
                    <a:pt x="6461125" y="0"/>
                  </a:lnTo>
                  <a:close/>
                </a:path>
              </a:pathLst>
            </a:custGeom>
            <a:solidFill>
              <a:srgbClr val="99542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1975" y="2688336"/>
              <a:ext cx="1798320" cy="179527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289304" y="2615184"/>
              <a:ext cx="1772920" cy="1772920"/>
            </a:xfrm>
            <a:custGeom>
              <a:avLst/>
              <a:gdLst/>
              <a:ahLst/>
              <a:cxnLst/>
              <a:rect l="l" t="t" r="r" b="b"/>
              <a:pathLst>
                <a:path w="1772920" h="1772920">
                  <a:moveTo>
                    <a:pt x="886206" y="0"/>
                  </a:moveTo>
                  <a:lnTo>
                    <a:pt x="837580" y="1311"/>
                  </a:lnTo>
                  <a:lnTo>
                    <a:pt x="789640" y="5199"/>
                  </a:lnTo>
                  <a:lnTo>
                    <a:pt x="742453" y="11598"/>
                  </a:lnTo>
                  <a:lnTo>
                    <a:pt x="696088" y="20439"/>
                  </a:lnTo>
                  <a:lnTo>
                    <a:pt x="650610" y="31654"/>
                  </a:lnTo>
                  <a:lnTo>
                    <a:pt x="606088" y="45177"/>
                  </a:lnTo>
                  <a:lnTo>
                    <a:pt x="562590" y="60939"/>
                  </a:lnTo>
                  <a:lnTo>
                    <a:pt x="520183" y="78874"/>
                  </a:lnTo>
                  <a:lnTo>
                    <a:pt x="478934" y="98912"/>
                  </a:lnTo>
                  <a:lnTo>
                    <a:pt x="438911" y="120988"/>
                  </a:lnTo>
                  <a:lnTo>
                    <a:pt x="400183" y="145033"/>
                  </a:lnTo>
                  <a:lnTo>
                    <a:pt x="362815" y="170980"/>
                  </a:lnTo>
                  <a:lnTo>
                    <a:pt x="326876" y="198761"/>
                  </a:lnTo>
                  <a:lnTo>
                    <a:pt x="292434" y="228309"/>
                  </a:lnTo>
                  <a:lnTo>
                    <a:pt x="259556" y="259556"/>
                  </a:lnTo>
                  <a:lnTo>
                    <a:pt x="228309" y="292434"/>
                  </a:lnTo>
                  <a:lnTo>
                    <a:pt x="198761" y="326876"/>
                  </a:lnTo>
                  <a:lnTo>
                    <a:pt x="170980" y="362815"/>
                  </a:lnTo>
                  <a:lnTo>
                    <a:pt x="145033" y="400183"/>
                  </a:lnTo>
                  <a:lnTo>
                    <a:pt x="120988" y="438912"/>
                  </a:lnTo>
                  <a:lnTo>
                    <a:pt x="98912" y="478934"/>
                  </a:lnTo>
                  <a:lnTo>
                    <a:pt x="78874" y="520183"/>
                  </a:lnTo>
                  <a:lnTo>
                    <a:pt x="60939" y="562590"/>
                  </a:lnTo>
                  <a:lnTo>
                    <a:pt x="45177" y="606088"/>
                  </a:lnTo>
                  <a:lnTo>
                    <a:pt x="31654" y="650610"/>
                  </a:lnTo>
                  <a:lnTo>
                    <a:pt x="20439" y="696088"/>
                  </a:lnTo>
                  <a:lnTo>
                    <a:pt x="11598" y="742453"/>
                  </a:lnTo>
                  <a:lnTo>
                    <a:pt x="5199" y="789640"/>
                  </a:lnTo>
                  <a:lnTo>
                    <a:pt x="1311" y="837580"/>
                  </a:lnTo>
                  <a:lnTo>
                    <a:pt x="0" y="886206"/>
                  </a:lnTo>
                  <a:lnTo>
                    <a:pt x="1311" y="934831"/>
                  </a:lnTo>
                  <a:lnTo>
                    <a:pt x="5199" y="982771"/>
                  </a:lnTo>
                  <a:lnTo>
                    <a:pt x="11598" y="1029958"/>
                  </a:lnTo>
                  <a:lnTo>
                    <a:pt x="20439" y="1076323"/>
                  </a:lnTo>
                  <a:lnTo>
                    <a:pt x="31654" y="1121801"/>
                  </a:lnTo>
                  <a:lnTo>
                    <a:pt x="45177" y="1166323"/>
                  </a:lnTo>
                  <a:lnTo>
                    <a:pt x="60939" y="1209821"/>
                  </a:lnTo>
                  <a:lnTo>
                    <a:pt x="78874" y="1252228"/>
                  </a:lnTo>
                  <a:lnTo>
                    <a:pt x="98912" y="1293477"/>
                  </a:lnTo>
                  <a:lnTo>
                    <a:pt x="120988" y="1333500"/>
                  </a:lnTo>
                  <a:lnTo>
                    <a:pt x="145033" y="1372228"/>
                  </a:lnTo>
                  <a:lnTo>
                    <a:pt x="170980" y="1409596"/>
                  </a:lnTo>
                  <a:lnTo>
                    <a:pt x="198761" y="1445535"/>
                  </a:lnTo>
                  <a:lnTo>
                    <a:pt x="228309" y="1479977"/>
                  </a:lnTo>
                  <a:lnTo>
                    <a:pt x="259556" y="1512855"/>
                  </a:lnTo>
                  <a:lnTo>
                    <a:pt x="292434" y="1544102"/>
                  </a:lnTo>
                  <a:lnTo>
                    <a:pt x="326876" y="1573650"/>
                  </a:lnTo>
                  <a:lnTo>
                    <a:pt x="362815" y="1601431"/>
                  </a:lnTo>
                  <a:lnTo>
                    <a:pt x="400183" y="1627378"/>
                  </a:lnTo>
                  <a:lnTo>
                    <a:pt x="438912" y="1651423"/>
                  </a:lnTo>
                  <a:lnTo>
                    <a:pt x="478934" y="1673499"/>
                  </a:lnTo>
                  <a:lnTo>
                    <a:pt x="520183" y="1693537"/>
                  </a:lnTo>
                  <a:lnTo>
                    <a:pt x="562590" y="1711472"/>
                  </a:lnTo>
                  <a:lnTo>
                    <a:pt x="606088" y="1727234"/>
                  </a:lnTo>
                  <a:lnTo>
                    <a:pt x="650610" y="1740757"/>
                  </a:lnTo>
                  <a:lnTo>
                    <a:pt x="696088" y="1751972"/>
                  </a:lnTo>
                  <a:lnTo>
                    <a:pt x="742453" y="1760813"/>
                  </a:lnTo>
                  <a:lnTo>
                    <a:pt x="789640" y="1767212"/>
                  </a:lnTo>
                  <a:lnTo>
                    <a:pt x="837580" y="1771100"/>
                  </a:lnTo>
                  <a:lnTo>
                    <a:pt x="886206" y="1772412"/>
                  </a:lnTo>
                  <a:lnTo>
                    <a:pt x="934831" y="1771100"/>
                  </a:lnTo>
                  <a:lnTo>
                    <a:pt x="982771" y="1767212"/>
                  </a:lnTo>
                  <a:lnTo>
                    <a:pt x="1029958" y="1760813"/>
                  </a:lnTo>
                  <a:lnTo>
                    <a:pt x="1076323" y="1751972"/>
                  </a:lnTo>
                  <a:lnTo>
                    <a:pt x="1121801" y="1740757"/>
                  </a:lnTo>
                  <a:lnTo>
                    <a:pt x="1166323" y="1727234"/>
                  </a:lnTo>
                  <a:lnTo>
                    <a:pt x="1209821" y="1711472"/>
                  </a:lnTo>
                  <a:lnTo>
                    <a:pt x="1252228" y="1693537"/>
                  </a:lnTo>
                  <a:lnTo>
                    <a:pt x="1293477" y="1673499"/>
                  </a:lnTo>
                  <a:lnTo>
                    <a:pt x="1333500" y="1651423"/>
                  </a:lnTo>
                  <a:lnTo>
                    <a:pt x="1372228" y="1627378"/>
                  </a:lnTo>
                  <a:lnTo>
                    <a:pt x="1409596" y="1601431"/>
                  </a:lnTo>
                  <a:lnTo>
                    <a:pt x="1445535" y="1573650"/>
                  </a:lnTo>
                  <a:lnTo>
                    <a:pt x="1479977" y="1544102"/>
                  </a:lnTo>
                  <a:lnTo>
                    <a:pt x="1512855" y="1512855"/>
                  </a:lnTo>
                  <a:lnTo>
                    <a:pt x="1544102" y="1479977"/>
                  </a:lnTo>
                  <a:lnTo>
                    <a:pt x="1573650" y="1445535"/>
                  </a:lnTo>
                  <a:lnTo>
                    <a:pt x="1601431" y="1409596"/>
                  </a:lnTo>
                  <a:lnTo>
                    <a:pt x="1627378" y="1372228"/>
                  </a:lnTo>
                  <a:lnTo>
                    <a:pt x="1651423" y="1333500"/>
                  </a:lnTo>
                  <a:lnTo>
                    <a:pt x="1673499" y="1293477"/>
                  </a:lnTo>
                  <a:lnTo>
                    <a:pt x="1693537" y="1252228"/>
                  </a:lnTo>
                  <a:lnTo>
                    <a:pt x="1711472" y="1209821"/>
                  </a:lnTo>
                  <a:lnTo>
                    <a:pt x="1727234" y="1166323"/>
                  </a:lnTo>
                  <a:lnTo>
                    <a:pt x="1740757" y="1121801"/>
                  </a:lnTo>
                  <a:lnTo>
                    <a:pt x="1751972" y="1076323"/>
                  </a:lnTo>
                  <a:lnTo>
                    <a:pt x="1760813" y="1029958"/>
                  </a:lnTo>
                  <a:lnTo>
                    <a:pt x="1767212" y="982771"/>
                  </a:lnTo>
                  <a:lnTo>
                    <a:pt x="1771100" y="934831"/>
                  </a:lnTo>
                  <a:lnTo>
                    <a:pt x="1772412" y="886206"/>
                  </a:lnTo>
                  <a:lnTo>
                    <a:pt x="1771100" y="837580"/>
                  </a:lnTo>
                  <a:lnTo>
                    <a:pt x="1767212" y="789640"/>
                  </a:lnTo>
                  <a:lnTo>
                    <a:pt x="1760813" y="742453"/>
                  </a:lnTo>
                  <a:lnTo>
                    <a:pt x="1751972" y="696088"/>
                  </a:lnTo>
                  <a:lnTo>
                    <a:pt x="1740757" y="650610"/>
                  </a:lnTo>
                  <a:lnTo>
                    <a:pt x="1727234" y="606088"/>
                  </a:lnTo>
                  <a:lnTo>
                    <a:pt x="1711472" y="562590"/>
                  </a:lnTo>
                  <a:lnTo>
                    <a:pt x="1693537" y="520183"/>
                  </a:lnTo>
                  <a:lnTo>
                    <a:pt x="1673499" y="478934"/>
                  </a:lnTo>
                  <a:lnTo>
                    <a:pt x="1651423" y="438911"/>
                  </a:lnTo>
                  <a:lnTo>
                    <a:pt x="1627378" y="400183"/>
                  </a:lnTo>
                  <a:lnTo>
                    <a:pt x="1601431" y="362815"/>
                  </a:lnTo>
                  <a:lnTo>
                    <a:pt x="1573650" y="326876"/>
                  </a:lnTo>
                  <a:lnTo>
                    <a:pt x="1544102" y="292434"/>
                  </a:lnTo>
                  <a:lnTo>
                    <a:pt x="1512855" y="259556"/>
                  </a:lnTo>
                  <a:lnTo>
                    <a:pt x="1479977" y="228309"/>
                  </a:lnTo>
                  <a:lnTo>
                    <a:pt x="1445535" y="198761"/>
                  </a:lnTo>
                  <a:lnTo>
                    <a:pt x="1409596" y="170980"/>
                  </a:lnTo>
                  <a:lnTo>
                    <a:pt x="1372228" y="145033"/>
                  </a:lnTo>
                  <a:lnTo>
                    <a:pt x="1333500" y="120988"/>
                  </a:lnTo>
                  <a:lnTo>
                    <a:pt x="1293477" y="98912"/>
                  </a:lnTo>
                  <a:lnTo>
                    <a:pt x="1252228" y="78874"/>
                  </a:lnTo>
                  <a:lnTo>
                    <a:pt x="1209821" y="60939"/>
                  </a:lnTo>
                  <a:lnTo>
                    <a:pt x="1166323" y="45177"/>
                  </a:lnTo>
                  <a:lnTo>
                    <a:pt x="1121801" y="31654"/>
                  </a:lnTo>
                  <a:lnTo>
                    <a:pt x="1076323" y="20439"/>
                  </a:lnTo>
                  <a:lnTo>
                    <a:pt x="1029958" y="11598"/>
                  </a:lnTo>
                  <a:lnTo>
                    <a:pt x="982771" y="5199"/>
                  </a:lnTo>
                  <a:lnTo>
                    <a:pt x="934831" y="1311"/>
                  </a:lnTo>
                  <a:lnTo>
                    <a:pt x="8862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1028700" y="7367016"/>
            <a:ext cx="7360920" cy="2230120"/>
            <a:chOff x="1028700" y="7367016"/>
            <a:chExt cx="7360920" cy="2230120"/>
          </a:xfrm>
        </p:grpSpPr>
        <p:sp>
          <p:nvSpPr>
            <p:cNvPr id="8" name="object 8" descr=""/>
            <p:cNvSpPr/>
            <p:nvPr/>
          </p:nvSpPr>
          <p:spPr>
            <a:xfrm>
              <a:off x="1028700" y="7367016"/>
              <a:ext cx="7360920" cy="2230120"/>
            </a:xfrm>
            <a:custGeom>
              <a:avLst/>
              <a:gdLst/>
              <a:ahLst/>
              <a:cxnLst/>
              <a:rect l="l" t="t" r="r" b="b"/>
              <a:pathLst>
                <a:path w="7360920" h="2230120">
                  <a:moveTo>
                    <a:pt x="6461125" y="0"/>
                  </a:moveTo>
                  <a:lnTo>
                    <a:pt x="899794" y="0"/>
                  </a:lnTo>
                  <a:lnTo>
                    <a:pt x="852007" y="1247"/>
                  </a:lnTo>
                  <a:lnTo>
                    <a:pt x="804868" y="4950"/>
                  </a:lnTo>
                  <a:lnTo>
                    <a:pt x="758442" y="11045"/>
                  </a:lnTo>
                  <a:lnTo>
                    <a:pt x="712790" y="19470"/>
                  </a:lnTo>
                  <a:lnTo>
                    <a:pt x="667974" y="30162"/>
                  </a:lnTo>
                  <a:lnTo>
                    <a:pt x="624057" y="43060"/>
                  </a:lnTo>
                  <a:lnTo>
                    <a:pt x="581100" y="58102"/>
                  </a:lnTo>
                  <a:lnTo>
                    <a:pt x="539166" y="75225"/>
                  </a:lnTo>
                  <a:lnTo>
                    <a:pt x="498317" y="94366"/>
                  </a:lnTo>
                  <a:lnTo>
                    <a:pt x="458615" y="115465"/>
                  </a:lnTo>
                  <a:lnTo>
                    <a:pt x="420123" y="138457"/>
                  </a:lnTo>
                  <a:lnTo>
                    <a:pt x="382902" y="163282"/>
                  </a:lnTo>
                  <a:lnTo>
                    <a:pt x="347015" y="189877"/>
                  </a:lnTo>
                  <a:lnTo>
                    <a:pt x="312524" y="218179"/>
                  </a:lnTo>
                  <a:lnTo>
                    <a:pt x="279491" y="248127"/>
                  </a:lnTo>
                  <a:lnTo>
                    <a:pt x="247978" y="279659"/>
                  </a:lnTo>
                  <a:lnTo>
                    <a:pt x="218047" y="312711"/>
                  </a:lnTo>
                  <a:lnTo>
                    <a:pt x="189762" y="347222"/>
                  </a:lnTo>
                  <a:lnTo>
                    <a:pt x="163183" y="383130"/>
                  </a:lnTo>
                  <a:lnTo>
                    <a:pt x="138373" y="420372"/>
                  </a:lnTo>
                  <a:lnTo>
                    <a:pt x="115394" y="458886"/>
                  </a:lnTo>
                  <a:lnTo>
                    <a:pt x="94308" y="498610"/>
                  </a:lnTo>
                  <a:lnTo>
                    <a:pt x="75178" y="539482"/>
                  </a:lnTo>
                  <a:lnTo>
                    <a:pt x="58066" y="581439"/>
                  </a:lnTo>
                  <a:lnTo>
                    <a:pt x="43034" y="624419"/>
                  </a:lnTo>
                  <a:lnTo>
                    <a:pt x="30144" y="668360"/>
                  </a:lnTo>
                  <a:lnTo>
                    <a:pt x="19457" y="713200"/>
                  </a:lnTo>
                  <a:lnTo>
                    <a:pt x="11038" y="758877"/>
                  </a:lnTo>
                  <a:lnTo>
                    <a:pt x="4947" y="805327"/>
                  </a:lnTo>
                  <a:lnTo>
                    <a:pt x="1247" y="852490"/>
                  </a:lnTo>
                  <a:lnTo>
                    <a:pt x="0" y="900302"/>
                  </a:lnTo>
                  <a:lnTo>
                    <a:pt x="0" y="1329308"/>
                  </a:lnTo>
                  <a:lnTo>
                    <a:pt x="1247" y="1377124"/>
                  </a:lnTo>
                  <a:lnTo>
                    <a:pt x="4947" y="1424290"/>
                  </a:lnTo>
                  <a:lnTo>
                    <a:pt x="11038" y="1470743"/>
                  </a:lnTo>
                  <a:lnTo>
                    <a:pt x="19457" y="1516422"/>
                  </a:lnTo>
                  <a:lnTo>
                    <a:pt x="30144" y="1561264"/>
                  </a:lnTo>
                  <a:lnTo>
                    <a:pt x="43034" y="1605206"/>
                  </a:lnTo>
                  <a:lnTo>
                    <a:pt x="58066" y="1648188"/>
                  </a:lnTo>
                  <a:lnTo>
                    <a:pt x="75178" y="1690145"/>
                  </a:lnTo>
                  <a:lnTo>
                    <a:pt x="94308" y="1731018"/>
                  </a:lnTo>
                  <a:lnTo>
                    <a:pt x="115394" y="1770742"/>
                  </a:lnTo>
                  <a:lnTo>
                    <a:pt x="138373" y="1809256"/>
                  </a:lnTo>
                  <a:lnTo>
                    <a:pt x="163183" y="1846498"/>
                  </a:lnTo>
                  <a:lnTo>
                    <a:pt x="189762" y="1882405"/>
                  </a:lnTo>
                  <a:lnTo>
                    <a:pt x="218047" y="1916915"/>
                  </a:lnTo>
                  <a:lnTo>
                    <a:pt x="247978" y="1949967"/>
                  </a:lnTo>
                  <a:lnTo>
                    <a:pt x="279491" y="1981497"/>
                  </a:lnTo>
                  <a:lnTo>
                    <a:pt x="312524" y="2011444"/>
                  </a:lnTo>
                  <a:lnTo>
                    <a:pt x="347015" y="2039746"/>
                  </a:lnTo>
                  <a:lnTo>
                    <a:pt x="382902" y="2066339"/>
                  </a:lnTo>
                  <a:lnTo>
                    <a:pt x="420123" y="2091163"/>
                  </a:lnTo>
                  <a:lnTo>
                    <a:pt x="458615" y="2114154"/>
                  </a:lnTo>
                  <a:lnTo>
                    <a:pt x="498317" y="2135251"/>
                  </a:lnTo>
                  <a:lnTo>
                    <a:pt x="539166" y="2154392"/>
                  </a:lnTo>
                  <a:lnTo>
                    <a:pt x="581100" y="2171513"/>
                  </a:lnTo>
                  <a:lnTo>
                    <a:pt x="624057" y="2186554"/>
                  </a:lnTo>
                  <a:lnTo>
                    <a:pt x="667974" y="2199451"/>
                  </a:lnTo>
                  <a:lnTo>
                    <a:pt x="712790" y="2210143"/>
                  </a:lnTo>
                  <a:lnTo>
                    <a:pt x="758442" y="2218567"/>
                  </a:lnTo>
                  <a:lnTo>
                    <a:pt x="804868" y="2224661"/>
                  </a:lnTo>
                  <a:lnTo>
                    <a:pt x="852007" y="2228364"/>
                  </a:lnTo>
                  <a:lnTo>
                    <a:pt x="899794" y="2229611"/>
                  </a:lnTo>
                  <a:lnTo>
                    <a:pt x="6461125" y="2229611"/>
                  </a:lnTo>
                  <a:lnTo>
                    <a:pt x="6508912" y="2228364"/>
                  </a:lnTo>
                  <a:lnTo>
                    <a:pt x="6556051" y="2224661"/>
                  </a:lnTo>
                  <a:lnTo>
                    <a:pt x="6602477" y="2218567"/>
                  </a:lnTo>
                  <a:lnTo>
                    <a:pt x="6648129" y="2210143"/>
                  </a:lnTo>
                  <a:lnTo>
                    <a:pt x="6692945" y="2199451"/>
                  </a:lnTo>
                  <a:lnTo>
                    <a:pt x="6736862" y="2186554"/>
                  </a:lnTo>
                  <a:lnTo>
                    <a:pt x="6779819" y="2171513"/>
                  </a:lnTo>
                  <a:lnTo>
                    <a:pt x="6821753" y="2154392"/>
                  </a:lnTo>
                  <a:lnTo>
                    <a:pt x="6862602" y="2135251"/>
                  </a:lnTo>
                  <a:lnTo>
                    <a:pt x="6902304" y="2114154"/>
                  </a:lnTo>
                  <a:lnTo>
                    <a:pt x="6940796" y="2091163"/>
                  </a:lnTo>
                  <a:lnTo>
                    <a:pt x="6978017" y="2066339"/>
                  </a:lnTo>
                  <a:lnTo>
                    <a:pt x="7013904" y="2039746"/>
                  </a:lnTo>
                  <a:lnTo>
                    <a:pt x="7048395" y="2011444"/>
                  </a:lnTo>
                  <a:lnTo>
                    <a:pt x="7081428" y="1981497"/>
                  </a:lnTo>
                  <a:lnTo>
                    <a:pt x="7112941" y="1949967"/>
                  </a:lnTo>
                  <a:lnTo>
                    <a:pt x="7142872" y="1916915"/>
                  </a:lnTo>
                  <a:lnTo>
                    <a:pt x="7171157" y="1882405"/>
                  </a:lnTo>
                  <a:lnTo>
                    <a:pt x="7197736" y="1846498"/>
                  </a:lnTo>
                  <a:lnTo>
                    <a:pt x="7222546" y="1809256"/>
                  </a:lnTo>
                  <a:lnTo>
                    <a:pt x="7245525" y="1770742"/>
                  </a:lnTo>
                  <a:lnTo>
                    <a:pt x="7266611" y="1731018"/>
                  </a:lnTo>
                  <a:lnTo>
                    <a:pt x="7285741" y="1690145"/>
                  </a:lnTo>
                  <a:lnTo>
                    <a:pt x="7302853" y="1648188"/>
                  </a:lnTo>
                  <a:lnTo>
                    <a:pt x="7317885" y="1605206"/>
                  </a:lnTo>
                  <a:lnTo>
                    <a:pt x="7330775" y="1561264"/>
                  </a:lnTo>
                  <a:lnTo>
                    <a:pt x="7341462" y="1516422"/>
                  </a:lnTo>
                  <a:lnTo>
                    <a:pt x="7349881" y="1470743"/>
                  </a:lnTo>
                  <a:lnTo>
                    <a:pt x="7355972" y="1424290"/>
                  </a:lnTo>
                  <a:lnTo>
                    <a:pt x="7359672" y="1377124"/>
                  </a:lnTo>
                  <a:lnTo>
                    <a:pt x="7360920" y="1329308"/>
                  </a:lnTo>
                  <a:lnTo>
                    <a:pt x="7360920" y="900302"/>
                  </a:lnTo>
                  <a:lnTo>
                    <a:pt x="7359672" y="852490"/>
                  </a:lnTo>
                  <a:lnTo>
                    <a:pt x="7355972" y="805327"/>
                  </a:lnTo>
                  <a:lnTo>
                    <a:pt x="7349881" y="758877"/>
                  </a:lnTo>
                  <a:lnTo>
                    <a:pt x="7341462" y="713200"/>
                  </a:lnTo>
                  <a:lnTo>
                    <a:pt x="7330775" y="668360"/>
                  </a:lnTo>
                  <a:lnTo>
                    <a:pt x="7317885" y="624419"/>
                  </a:lnTo>
                  <a:lnTo>
                    <a:pt x="7302853" y="581439"/>
                  </a:lnTo>
                  <a:lnTo>
                    <a:pt x="7285741" y="539482"/>
                  </a:lnTo>
                  <a:lnTo>
                    <a:pt x="7266611" y="498610"/>
                  </a:lnTo>
                  <a:lnTo>
                    <a:pt x="7245525" y="458886"/>
                  </a:lnTo>
                  <a:lnTo>
                    <a:pt x="7222546" y="420372"/>
                  </a:lnTo>
                  <a:lnTo>
                    <a:pt x="7197736" y="383130"/>
                  </a:lnTo>
                  <a:lnTo>
                    <a:pt x="7171157" y="347222"/>
                  </a:lnTo>
                  <a:lnTo>
                    <a:pt x="7142872" y="312711"/>
                  </a:lnTo>
                  <a:lnTo>
                    <a:pt x="7112941" y="279659"/>
                  </a:lnTo>
                  <a:lnTo>
                    <a:pt x="7081428" y="248127"/>
                  </a:lnTo>
                  <a:lnTo>
                    <a:pt x="7048395" y="218179"/>
                  </a:lnTo>
                  <a:lnTo>
                    <a:pt x="7013904" y="189877"/>
                  </a:lnTo>
                  <a:lnTo>
                    <a:pt x="6978017" y="163282"/>
                  </a:lnTo>
                  <a:lnTo>
                    <a:pt x="6940796" y="138457"/>
                  </a:lnTo>
                  <a:lnTo>
                    <a:pt x="6902304" y="115465"/>
                  </a:lnTo>
                  <a:lnTo>
                    <a:pt x="6862602" y="94366"/>
                  </a:lnTo>
                  <a:lnTo>
                    <a:pt x="6821753" y="75225"/>
                  </a:lnTo>
                  <a:lnTo>
                    <a:pt x="6779819" y="58102"/>
                  </a:lnTo>
                  <a:lnTo>
                    <a:pt x="6736862" y="43060"/>
                  </a:lnTo>
                  <a:lnTo>
                    <a:pt x="6692945" y="30162"/>
                  </a:lnTo>
                  <a:lnTo>
                    <a:pt x="6648129" y="19470"/>
                  </a:lnTo>
                  <a:lnTo>
                    <a:pt x="6602477" y="11045"/>
                  </a:lnTo>
                  <a:lnTo>
                    <a:pt x="6556051" y="4950"/>
                  </a:lnTo>
                  <a:lnTo>
                    <a:pt x="6508912" y="1247"/>
                  </a:lnTo>
                  <a:lnTo>
                    <a:pt x="6461125" y="0"/>
                  </a:lnTo>
                  <a:close/>
                </a:path>
              </a:pathLst>
            </a:custGeom>
            <a:solidFill>
              <a:srgbClr val="99542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1975" y="7641336"/>
              <a:ext cx="1798320" cy="1795272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289304" y="7569708"/>
              <a:ext cx="1772920" cy="1771014"/>
            </a:xfrm>
            <a:custGeom>
              <a:avLst/>
              <a:gdLst/>
              <a:ahLst/>
              <a:cxnLst/>
              <a:rect l="l" t="t" r="r" b="b"/>
              <a:pathLst>
                <a:path w="1772920" h="1771015">
                  <a:moveTo>
                    <a:pt x="886206" y="0"/>
                  </a:moveTo>
                  <a:lnTo>
                    <a:pt x="837580" y="1309"/>
                  </a:lnTo>
                  <a:lnTo>
                    <a:pt x="789640" y="5194"/>
                  </a:lnTo>
                  <a:lnTo>
                    <a:pt x="742453" y="11587"/>
                  </a:lnTo>
                  <a:lnTo>
                    <a:pt x="696088" y="20419"/>
                  </a:lnTo>
                  <a:lnTo>
                    <a:pt x="650610" y="31624"/>
                  </a:lnTo>
                  <a:lnTo>
                    <a:pt x="606088" y="45134"/>
                  </a:lnTo>
                  <a:lnTo>
                    <a:pt x="562590" y="60882"/>
                  </a:lnTo>
                  <a:lnTo>
                    <a:pt x="520183" y="78800"/>
                  </a:lnTo>
                  <a:lnTo>
                    <a:pt x="478934" y="98820"/>
                  </a:lnTo>
                  <a:lnTo>
                    <a:pt x="438911" y="120875"/>
                  </a:lnTo>
                  <a:lnTo>
                    <a:pt x="400183" y="144898"/>
                  </a:lnTo>
                  <a:lnTo>
                    <a:pt x="362815" y="170822"/>
                  </a:lnTo>
                  <a:lnTo>
                    <a:pt x="326876" y="198578"/>
                  </a:lnTo>
                  <a:lnTo>
                    <a:pt x="292434" y="228099"/>
                  </a:lnTo>
                  <a:lnTo>
                    <a:pt x="259556" y="259318"/>
                  </a:lnTo>
                  <a:lnTo>
                    <a:pt x="228309" y="292167"/>
                  </a:lnTo>
                  <a:lnTo>
                    <a:pt x="198761" y="326579"/>
                  </a:lnTo>
                  <a:lnTo>
                    <a:pt x="170980" y="362486"/>
                  </a:lnTo>
                  <a:lnTo>
                    <a:pt x="145033" y="399821"/>
                  </a:lnTo>
                  <a:lnTo>
                    <a:pt x="120988" y="438516"/>
                  </a:lnTo>
                  <a:lnTo>
                    <a:pt x="98912" y="478505"/>
                  </a:lnTo>
                  <a:lnTo>
                    <a:pt x="78874" y="519718"/>
                  </a:lnTo>
                  <a:lnTo>
                    <a:pt x="60939" y="562090"/>
                  </a:lnTo>
                  <a:lnTo>
                    <a:pt x="45177" y="605552"/>
                  </a:lnTo>
                  <a:lnTo>
                    <a:pt x="31654" y="650037"/>
                  </a:lnTo>
                  <a:lnTo>
                    <a:pt x="20439" y="695477"/>
                  </a:lnTo>
                  <a:lnTo>
                    <a:pt x="11598" y="741805"/>
                  </a:lnTo>
                  <a:lnTo>
                    <a:pt x="5199" y="788954"/>
                  </a:lnTo>
                  <a:lnTo>
                    <a:pt x="1311" y="836856"/>
                  </a:lnTo>
                  <a:lnTo>
                    <a:pt x="0" y="885444"/>
                  </a:lnTo>
                  <a:lnTo>
                    <a:pt x="1311" y="934031"/>
                  </a:lnTo>
                  <a:lnTo>
                    <a:pt x="5199" y="981933"/>
                  </a:lnTo>
                  <a:lnTo>
                    <a:pt x="11598" y="1029082"/>
                  </a:lnTo>
                  <a:lnTo>
                    <a:pt x="20439" y="1075410"/>
                  </a:lnTo>
                  <a:lnTo>
                    <a:pt x="31654" y="1120850"/>
                  </a:lnTo>
                  <a:lnTo>
                    <a:pt x="45177" y="1165335"/>
                  </a:lnTo>
                  <a:lnTo>
                    <a:pt x="60939" y="1208797"/>
                  </a:lnTo>
                  <a:lnTo>
                    <a:pt x="78874" y="1251169"/>
                  </a:lnTo>
                  <a:lnTo>
                    <a:pt x="98912" y="1292382"/>
                  </a:lnTo>
                  <a:lnTo>
                    <a:pt x="120988" y="1332371"/>
                  </a:lnTo>
                  <a:lnTo>
                    <a:pt x="145033" y="1371066"/>
                  </a:lnTo>
                  <a:lnTo>
                    <a:pt x="170980" y="1408401"/>
                  </a:lnTo>
                  <a:lnTo>
                    <a:pt x="198761" y="1444308"/>
                  </a:lnTo>
                  <a:lnTo>
                    <a:pt x="228309" y="1478720"/>
                  </a:lnTo>
                  <a:lnTo>
                    <a:pt x="259556" y="1511569"/>
                  </a:lnTo>
                  <a:lnTo>
                    <a:pt x="292434" y="1542788"/>
                  </a:lnTo>
                  <a:lnTo>
                    <a:pt x="326876" y="1572309"/>
                  </a:lnTo>
                  <a:lnTo>
                    <a:pt x="362815" y="1600065"/>
                  </a:lnTo>
                  <a:lnTo>
                    <a:pt x="400183" y="1625989"/>
                  </a:lnTo>
                  <a:lnTo>
                    <a:pt x="438912" y="1650012"/>
                  </a:lnTo>
                  <a:lnTo>
                    <a:pt x="478934" y="1672067"/>
                  </a:lnTo>
                  <a:lnTo>
                    <a:pt x="520183" y="1692087"/>
                  </a:lnTo>
                  <a:lnTo>
                    <a:pt x="562590" y="1710005"/>
                  </a:lnTo>
                  <a:lnTo>
                    <a:pt x="606088" y="1725753"/>
                  </a:lnTo>
                  <a:lnTo>
                    <a:pt x="650610" y="1739263"/>
                  </a:lnTo>
                  <a:lnTo>
                    <a:pt x="696088" y="1750468"/>
                  </a:lnTo>
                  <a:lnTo>
                    <a:pt x="742453" y="1759300"/>
                  </a:lnTo>
                  <a:lnTo>
                    <a:pt x="789640" y="1765693"/>
                  </a:lnTo>
                  <a:lnTo>
                    <a:pt x="837580" y="1769578"/>
                  </a:lnTo>
                  <a:lnTo>
                    <a:pt x="886206" y="1770888"/>
                  </a:lnTo>
                  <a:lnTo>
                    <a:pt x="934831" y="1769578"/>
                  </a:lnTo>
                  <a:lnTo>
                    <a:pt x="982771" y="1765693"/>
                  </a:lnTo>
                  <a:lnTo>
                    <a:pt x="1029958" y="1759300"/>
                  </a:lnTo>
                  <a:lnTo>
                    <a:pt x="1076323" y="1750468"/>
                  </a:lnTo>
                  <a:lnTo>
                    <a:pt x="1121801" y="1739263"/>
                  </a:lnTo>
                  <a:lnTo>
                    <a:pt x="1166323" y="1725753"/>
                  </a:lnTo>
                  <a:lnTo>
                    <a:pt x="1209821" y="1710005"/>
                  </a:lnTo>
                  <a:lnTo>
                    <a:pt x="1252228" y="1692087"/>
                  </a:lnTo>
                  <a:lnTo>
                    <a:pt x="1293477" y="1672067"/>
                  </a:lnTo>
                  <a:lnTo>
                    <a:pt x="1333500" y="1650012"/>
                  </a:lnTo>
                  <a:lnTo>
                    <a:pt x="1372228" y="1625989"/>
                  </a:lnTo>
                  <a:lnTo>
                    <a:pt x="1409596" y="1600065"/>
                  </a:lnTo>
                  <a:lnTo>
                    <a:pt x="1445535" y="1572309"/>
                  </a:lnTo>
                  <a:lnTo>
                    <a:pt x="1479977" y="1542788"/>
                  </a:lnTo>
                  <a:lnTo>
                    <a:pt x="1512855" y="1511569"/>
                  </a:lnTo>
                  <a:lnTo>
                    <a:pt x="1544102" y="1478720"/>
                  </a:lnTo>
                  <a:lnTo>
                    <a:pt x="1573650" y="1444308"/>
                  </a:lnTo>
                  <a:lnTo>
                    <a:pt x="1601431" y="1408401"/>
                  </a:lnTo>
                  <a:lnTo>
                    <a:pt x="1627378" y="1371066"/>
                  </a:lnTo>
                  <a:lnTo>
                    <a:pt x="1651423" y="1332371"/>
                  </a:lnTo>
                  <a:lnTo>
                    <a:pt x="1673499" y="1292382"/>
                  </a:lnTo>
                  <a:lnTo>
                    <a:pt x="1693537" y="1251169"/>
                  </a:lnTo>
                  <a:lnTo>
                    <a:pt x="1711472" y="1208797"/>
                  </a:lnTo>
                  <a:lnTo>
                    <a:pt x="1727234" y="1165335"/>
                  </a:lnTo>
                  <a:lnTo>
                    <a:pt x="1740757" y="1120850"/>
                  </a:lnTo>
                  <a:lnTo>
                    <a:pt x="1751972" y="1075410"/>
                  </a:lnTo>
                  <a:lnTo>
                    <a:pt x="1760813" y="1029082"/>
                  </a:lnTo>
                  <a:lnTo>
                    <a:pt x="1767212" y="981933"/>
                  </a:lnTo>
                  <a:lnTo>
                    <a:pt x="1771100" y="934031"/>
                  </a:lnTo>
                  <a:lnTo>
                    <a:pt x="1772412" y="885444"/>
                  </a:lnTo>
                  <a:lnTo>
                    <a:pt x="1771100" y="836856"/>
                  </a:lnTo>
                  <a:lnTo>
                    <a:pt x="1767212" y="788954"/>
                  </a:lnTo>
                  <a:lnTo>
                    <a:pt x="1760813" y="741805"/>
                  </a:lnTo>
                  <a:lnTo>
                    <a:pt x="1751972" y="695477"/>
                  </a:lnTo>
                  <a:lnTo>
                    <a:pt x="1740757" y="650037"/>
                  </a:lnTo>
                  <a:lnTo>
                    <a:pt x="1727234" y="605552"/>
                  </a:lnTo>
                  <a:lnTo>
                    <a:pt x="1711472" y="562090"/>
                  </a:lnTo>
                  <a:lnTo>
                    <a:pt x="1693537" y="519718"/>
                  </a:lnTo>
                  <a:lnTo>
                    <a:pt x="1673499" y="478505"/>
                  </a:lnTo>
                  <a:lnTo>
                    <a:pt x="1651423" y="438516"/>
                  </a:lnTo>
                  <a:lnTo>
                    <a:pt x="1627378" y="399821"/>
                  </a:lnTo>
                  <a:lnTo>
                    <a:pt x="1601431" y="362486"/>
                  </a:lnTo>
                  <a:lnTo>
                    <a:pt x="1573650" y="326579"/>
                  </a:lnTo>
                  <a:lnTo>
                    <a:pt x="1544102" y="292167"/>
                  </a:lnTo>
                  <a:lnTo>
                    <a:pt x="1512855" y="259318"/>
                  </a:lnTo>
                  <a:lnTo>
                    <a:pt x="1479977" y="228099"/>
                  </a:lnTo>
                  <a:lnTo>
                    <a:pt x="1445535" y="198578"/>
                  </a:lnTo>
                  <a:lnTo>
                    <a:pt x="1409596" y="170822"/>
                  </a:lnTo>
                  <a:lnTo>
                    <a:pt x="1372228" y="144898"/>
                  </a:lnTo>
                  <a:lnTo>
                    <a:pt x="1333500" y="120875"/>
                  </a:lnTo>
                  <a:lnTo>
                    <a:pt x="1293477" y="98820"/>
                  </a:lnTo>
                  <a:lnTo>
                    <a:pt x="1252228" y="78800"/>
                  </a:lnTo>
                  <a:lnTo>
                    <a:pt x="1209821" y="60882"/>
                  </a:lnTo>
                  <a:lnTo>
                    <a:pt x="1166323" y="45134"/>
                  </a:lnTo>
                  <a:lnTo>
                    <a:pt x="1121801" y="31624"/>
                  </a:lnTo>
                  <a:lnTo>
                    <a:pt x="1076323" y="20419"/>
                  </a:lnTo>
                  <a:lnTo>
                    <a:pt x="1029958" y="11587"/>
                  </a:lnTo>
                  <a:lnTo>
                    <a:pt x="982771" y="5194"/>
                  </a:lnTo>
                  <a:lnTo>
                    <a:pt x="934831" y="1309"/>
                  </a:lnTo>
                  <a:lnTo>
                    <a:pt x="8862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1028700" y="4890515"/>
            <a:ext cx="7360920" cy="2228215"/>
            <a:chOff x="1028700" y="4890515"/>
            <a:chExt cx="7360920" cy="2228215"/>
          </a:xfrm>
        </p:grpSpPr>
        <p:sp>
          <p:nvSpPr>
            <p:cNvPr id="12" name="object 12" descr=""/>
            <p:cNvSpPr/>
            <p:nvPr/>
          </p:nvSpPr>
          <p:spPr>
            <a:xfrm>
              <a:off x="1028700" y="4890515"/>
              <a:ext cx="7360920" cy="2228215"/>
            </a:xfrm>
            <a:custGeom>
              <a:avLst/>
              <a:gdLst/>
              <a:ahLst/>
              <a:cxnLst/>
              <a:rect l="l" t="t" r="r" b="b"/>
              <a:pathLst>
                <a:path w="7360920" h="2228215">
                  <a:moveTo>
                    <a:pt x="6461125" y="0"/>
                  </a:moveTo>
                  <a:lnTo>
                    <a:pt x="899794" y="0"/>
                  </a:lnTo>
                  <a:lnTo>
                    <a:pt x="852007" y="1247"/>
                  </a:lnTo>
                  <a:lnTo>
                    <a:pt x="804868" y="4947"/>
                  </a:lnTo>
                  <a:lnTo>
                    <a:pt x="758442" y="11038"/>
                  </a:lnTo>
                  <a:lnTo>
                    <a:pt x="712790" y="19457"/>
                  </a:lnTo>
                  <a:lnTo>
                    <a:pt x="667974" y="30143"/>
                  </a:lnTo>
                  <a:lnTo>
                    <a:pt x="624057" y="43033"/>
                  </a:lnTo>
                  <a:lnTo>
                    <a:pt x="581100" y="58065"/>
                  </a:lnTo>
                  <a:lnTo>
                    <a:pt x="539166" y="75176"/>
                  </a:lnTo>
                  <a:lnTo>
                    <a:pt x="498317" y="94305"/>
                  </a:lnTo>
                  <a:lnTo>
                    <a:pt x="458615" y="115390"/>
                  </a:lnTo>
                  <a:lnTo>
                    <a:pt x="420123" y="138367"/>
                  </a:lnTo>
                  <a:lnTo>
                    <a:pt x="382902" y="163175"/>
                  </a:lnTo>
                  <a:lnTo>
                    <a:pt x="347015" y="189752"/>
                  </a:lnTo>
                  <a:lnTo>
                    <a:pt x="312524" y="218036"/>
                  </a:lnTo>
                  <a:lnTo>
                    <a:pt x="279491" y="247963"/>
                  </a:lnTo>
                  <a:lnTo>
                    <a:pt x="247978" y="279473"/>
                  </a:lnTo>
                  <a:lnTo>
                    <a:pt x="218047" y="312503"/>
                  </a:lnTo>
                  <a:lnTo>
                    <a:pt x="189762" y="346990"/>
                  </a:lnTo>
                  <a:lnTo>
                    <a:pt x="163183" y="382873"/>
                  </a:lnTo>
                  <a:lnTo>
                    <a:pt x="138373" y="420089"/>
                  </a:lnTo>
                  <a:lnTo>
                    <a:pt x="115394" y="458576"/>
                  </a:lnTo>
                  <a:lnTo>
                    <a:pt x="94308" y="498272"/>
                  </a:lnTo>
                  <a:lnTo>
                    <a:pt x="75178" y="539114"/>
                  </a:lnTo>
                  <a:lnTo>
                    <a:pt x="58066" y="581041"/>
                  </a:lnTo>
                  <a:lnTo>
                    <a:pt x="43034" y="623990"/>
                  </a:lnTo>
                  <a:lnTo>
                    <a:pt x="30144" y="667899"/>
                  </a:lnTo>
                  <a:lnTo>
                    <a:pt x="19457" y="712706"/>
                  </a:lnTo>
                  <a:lnTo>
                    <a:pt x="11038" y="758349"/>
                  </a:lnTo>
                  <a:lnTo>
                    <a:pt x="4947" y="804764"/>
                  </a:lnTo>
                  <a:lnTo>
                    <a:pt x="1247" y="851892"/>
                  </a:lnTo>
                  <a:lnTo>
                    <a:pt x="0" y="899668"/>
                  </a:lnTo>
                  <a:lnTo>
                    <a:pt x="0" y="1328420"/>
                  </a:lnTo>
                  <a:lnTo>
                    <a:pt x="1247" y="1376195"/>
                  </a:lnTo>
                  <a:lnTo>
                    <a:pt x="4947" y="1423323"/>
                  </a:lnTo>
                  <a:lnTo>
                    <a:pt x="11038" y="1469738"/>
                  </a:lnTo>
                  <a:lnTo>
                    <a:pt x="19457" y="1515381"/>
                  </a:lnTo>
                  <a:lnTo>
                    <a:pt x="30144" y="1560188"/>
                  </a:lnTo>
                  <a:lnTo>
                    <a:pt x="43034" y="1604097"/>
                  </a:lnTo>
                  <a:lnTo>
                    <a:pt x="58066" y="1647046"/>
                  </a:lnTo>
                  <a:lnTo>
                    <a:pt x="75178" y="1688973"/>
                  </a:lnTo>
                  <a:lnTo>
                    <a:pt x="94308" y="1729815"/>
                  </a:lnTo>
                  <a:lnTo>
                    <a:pt x="115394" y="1769511"/>
                  </a:lnTo>
                  <a:lnTo>
                    <a:pt x="138373" y="1807998"/>
                  </a:lnTo>
                  <a:lnTo>
                    <a:pt x="163183" y="1845214"/>
                  </a:lnTo>
                  <a:lnTo>
                    <a:pt x="189762" y="1881097"/>
                  </a:lnTo>
                  <a:lnTo>
                    <a:pt x="218047" y="1915584"/>
                  </a:lnTo>
                  <a:lnTo>
                    <a:pt x="247978" y="1948614"/>
                  </a:lnTo>
                  <a:lnTo>
                    <a:pt x="279491" y="1980124"/>
                  </a:lnTo>
                  <a:lnTo>
                    <a:pt x="312524" y="2010051"/>
                  </a:lnTo>
                  <a:lnTo>
                    <a:pt x="347015" y="2038335"/>
                  </a:lnTo>
                  <a:lnTo>
                    <a:pt x="382902" y="2064912"/>
                  </a:lnTo>
                  <a:lnTo>
                    <a:pt x="420123" y="2089720"/>
                  </a:lnTo>
                  <a:lnTo>
                    <a:pt x="458615" y="2112697"/>
                  </a:lnTo>
                  <a:lnTo>
                    <a:pt x="498317" y="2133782"/>
                  </a:lnTo>
                  <a:lnTo>
                    <a:pt x="539166" y="2152911"/>
                  </a:lnTo>
                  <a:lnTo>
                    <a:pt x="581100" y="2170022"/>
                  </a:lnTo>
                  <a:lnTo>
                    <a:pt x="624057" y="2185054"/>
                  </a:lnTo>
                  <a:lnTo>
                    <a:pt x="667974" y="2197944"/>
                  </a:lnTo>
                  <a:lnTo>
                    <a:pt x="712790" y="2208630"/>
                  </a:lnTo>
                  <a:lnTo>
                    <a:pt x="758442" y="2217049"/>
                  </a:lnTo>
                  <a:lnTo>
                    <a:pt x="804868" y="2223140"/>
                  </a:lnTo>
                  <a:lnTo>
                    <a:pt x="852007" y="2226840"/>
                  </a:lnTo>
                  <a:lnTo>
                    <a:pt x="899794" y="2228088"/>
                  </a:lnTo>
                  <a:lnTo>
                    <a:pt x="6461125" y="2228088"/>
                  </a:lnTo>
                  <a:lnTo>
                    <a:pt x="6508912" y="2226840"/>
                  </a:lnTo>
                  <a:lnTo>
                    <a:pt x="6556051" y="2223140"/>
                  </a:lnTo>
                  <a:lnTo>
                    <a:pt x="6602477" y="2217049"/>
                  </a:lnTo>
                  <a:lnTo>
                    <a:pt x="6648129" y="2208630"/>
                  </a:lnTo>
                  <a:lnTo>
                    <a:pt x="6692945" y="2197944"/>
                  </a:lnTo>
                  <a:lnTo>
                    <a:pt x="6736862" y="2185054"/>
                  </a:lnTo>
                  <a:lnTo>
                    <a:pt x="6779819" y="2170022"/>
                  </a:lnTo>
                  <a:lnTo>
                    <a:pt x="6821753" y="2152911"/>
                  </a:lnTo>
                  <a:lnTo>
                    <a:pt x="6862602" y="2133782"/>
                  </a:lnTo>
                  <a:lnTo>
                    <a:pt x="6902304" y="2112697"/>
                  </a:lnTo>
                  <a:lnTo>
                    <a:pt x="6940796" y="2089720"/>
                  </a:lnTo>
                  <a:lnTo>
                    <a:pt x="6978017" y="2064912"/>
                  </a:lnTo>
                  <a:lnTo>
                    <a:pt x="7013904" y="2038335"/>
                  </a:lnTo>
                  <a:lnTo>
                    <a:pt x="7048395" y="2010051"/>
                  </a:lnTo>
                  <a:lnTo>
                    <a:pt x="7081428" y="1980124"/>
                  </a:lnTo>
                  <a:lnTo>
                    <a:pt x="7112941" y="1948614"/>
                  </a:lnTo>
                  <a:lnTo>
                    <a:pt x="7142872" y="1915584"/>
                  </a:lnTo>
                  <a:lnTo>
                    <a:pt x="7171157" y="1881097"/>
                  </a:lnTo>
                  <a:lnTo>
                    <a:pt x="7197736" y="1845214"/>
                  </a:lnTo>
                  <a:lnTo>
                    <a:pt x="7222546" y="1807998"/>
                  </a:lnTo>
                  <a:lnTo>
                    <a:pt x="7245525" y="1769511"/>
                  </a:lnTo>
                  <a:lnTo>
                    <a:pt x="7266611" y="1729815"/>
                  </a:lnTo>
                  <a:lnTo>
                    <a:pt x="7285741" y="1688973"/>
                  </a:lnTo>
                  <a:lnTo>
                    <a:pt x="7302853" y="1647046"/>
                  </a:lnTo>
                  <a:lnTo>
                    <a:pt x="7317885" y="1604097"/>
                  </a:lnTo>
                  <a:lnTo>
                    <a:pt x="7330775" y="1560188"/>
                  </a:lnTo>
                  <a:lnTo>
                    <a:pt x="7341462" y="1515381"/>
                  </a:lnTo>
                  <a:lnTo>
                    <a:pt x="7349881" y="1469738"/>
                  </a:lnTo>
                  <a:lnTo>
                    <a:pt x="7355972" y="1423323"/>
                  </a:lnTo>
                  <a:lnTo>
                    <a:pt x="7359672" y="1376195"/>
                  </a:lnTo>
                  <a:lnTo>
                    <a:pt x="7360920" y="1328420"/>
                  </a:lnTo>
                  <a:lnTo>
                    <a:pt x="7360920" y="899668"/>
                  </a:lnTo>
                  <a:lnTo>
                    <a:pt x="7359672" y="851892"/>
                  </a:lnTo>
                  <a:lnTo>
                    <a:pt x="7355972" y="804764"/>
                  </a:lnTo>
                  <a:lnTo>
                    <a:pt x="7349881" y="758349"/>
                  </a:lnTo>
                  <a:lnTo>
                    <a:pt x="7341462" y="712706"/>
                  </a:lnTo>
                  <a:lnTo>
                    <a:pt x="7330775" y="667899"/>
                  </a:lnTo>
                  <a:lnTo>
                    <a:pt x="7317885" y="623990"/>
                  </a:lnTo>
                  <a:lnTo>
                    <a:pt x="7302853" y="581041"/>
                  </a:lnTo>
                  <a:lnTo>
                    <a:pt x="7285741" y="539114"/>
                  </a:lnTo>
                  <a:lnTo>
                    <a:pt x="7266611" y="498272"/>
                  </a:lnTo>
                  <a:lnTo>
                    <a:pt x="7245525" y="458576"/>
                  </a:lnTo>
                  <a:lnTo>
                    <a:pt x="7222546" y="420089"/>
                  </a:lnTo>
                  <a:lnTo>
                    <a:pt x="7197736" y="382873"/>
                  </a:lnTo>
                  <a:lnTo>
                    <a:pt x="7171157" y="346990"/>
                  </a:lnTo>
                  <a:lnTo>
                    <a:pt x="7142872" y="312503"/>
                  </a:lnTo>
                  <a:lnTo>
                    <a:pt x="7112941" y="279473"/>
                  </a:lnTo>
                  <a:lnTo>
                    <a:pt x="7081428" y="247963"/>
                  </a:lnTo>
                  <a:lnTo>
                    <a:pt x="7048395" y="218036"/>
                  </a:lnTo>
                  <a:lnTo>
                    <a:pt x="7013904" y="189752"/>
                  </a:lnTo>
                  <a:lnTo>
                    <a:pt x="6978017" y="163175"/>
                  </a:lnTo>
                  <a:lnTo>
                    <a:pt x="6940796" y="138367"/>
                  </a:lnTo>
                  <a:lnTo>
                    <a:pt x="6902304" y="115390"/>
                  </a:lnTo>
                  <a:lnTo>
                    <a:pt x="6862602" y="94305"/>
                  </a:lnTo>
                  <a:lnTo>
                    <a:pt x="6821753" y="75176"/>
                  </a:lnTo>
                  <a:lnTo>
                    <a:pt x="6779819" y="58065"/>
                  </a:lnTo>
                  <a:lnTo>
                    <a:pt x="6736862" y="43033"/>
                  </a:lnTo>
                  <a:lnTo>
                    <a:pt x="6692945" y="30143"/>
                  </a:lnTo>
                  <a:lnTo>
                    <a:pt x="6648129" y="19457"/>
                  </a:lnTo>
                  <a:lnTo>
                    <a:pt x="6602477" y="11038"/>
                  </a:lnTo>
                  <a:lnTo>
                    <a:pt x="6556051" y="4947"/>
                  </a:lnTo>
                  <a:lnTo>
                    <a:pt x="6508912" y="1247"/>
                  </a:lnTo>
                  <a:lnTo>
                    <a:pt x="6461125" y="0"/>
                  </a:lnTo>
                  <a:close/>
                </a:path>
              </a:pathLst>
            </a:custGeom>
            <a:solidFill>
              <a:srgbClr val="99542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1975" y="5163311"/>
              <a:ext cx="1798320" cy="1796795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289304" y="5091683"/>
              <a:ext cx="1772920" cy="1772920"/>
            </a:xfrm>
            <a:custGeom>
              <a:avLst/>
              <a:gdLst/>
              <a:ahLst/>
              <a:cxnLst/>
              <a:rect l="l" t="t" r="r" b="b"/>
              <a:pathLst>
                <a:path w="1772920" h="1772920">
                  <a:moveTo>
                    <a:pt x="886206" y="0"/>
                  </a:moveTo>
                  <a:lnTo>
                    <a:pt x="837580" y="1311"/>
                  </a:lnTo>
                  <a:lnTo>
                    <a:pt x="789640" y="5199"/>
                  </a:lnTo>
                  <a:lnTo>
                    <a:pt x="742453" y="11598"/>
                  </a:lnTo>
                  <a:lnTo>
                    <a:pt x="696088" y="20439"/>
                  </a:lnTo>
                  <a:lnTo>
                    <a:pt x="650610" y="31654"/>
                  </a:lnTo>
                  <a:lnTo>
                    <a:pt x="606088" y="45177"/>
                  </a:lnTo>
                  <a:lnTo>
                    <a:pt x="562590" y="60939"/>
                  </a:lnTo>
                  <a:lnTo>
                    <a:pt x="520183" y="78874"/>
                  </a:lnTo>
                  <a:lnTo>
                    <a:pt x="478934" y="98912"/>
                  </a:lnTo>
                  <a:lnTo>
                    <a:pt x="438911" y="120988"/>
                  </a:lnTo>
                  <a:lnTo>
                    <a:pt x="400183" y="145033"/>
                  </a:lnTo>
                  <a:lnTo>
                    <a:pt x="362815" y="170980"/>
                  </a:lnTo>
                  <a:lnTo>
                    <a:pt x="326876" y="198761"/>
                  </a:lnTo>
                  <a:lnTo>
                    <a:pt x="292434" y="228309"/>
                  </a:lnTo>
                  <a:lnTo>
                    <a:pt x="259556" y="259556"/>
                  </a:lnTo>
                  <a:lnTo>
                    <a:pt x="228309" y="292434"/>
                  </a:lnTo>
                  <a:lnTo>
                    <a:pt x="198761" y="326876"/>
                  </a:lnTo>
                  <a:lnTo>
                    <a:pt x="170980" y="362815"/>
                  </a:lnTo>
                  <a:lnTo>
                    <a:pt x="145033" y="400183"/>
                  </a:lnTo>
                  <a:lnTo>
                    <a:pt x="120988" y="438911"/>
                  </a:lnTo>
                  <a:lnTo>
                    <a:pt x="98912" y="478934"/>
                  </a:lnTo>
                  <a:lnTo>
                    <a:pt x="78874" y="520183"/>
                  </a:lnTo>
                  <a:lnTo>
                    <a:pt x="60939" y="562590"/>
                  </a:lnTo>
                  <a:lnTo>
                    <a:pt x="45177" y="606088"/>
                  </a:lnTo>
                  <a:lnTo>
                    <a:pt x="31654" y="650610"/>
                  </a:lnTo>
                  <a:lnTo>
                    <a:pt x="20439" y="696088"/>
                  </a:lnTo>
                  <a:lnTo>
                    <a:pt x="11598" y="742453"/>
                  </a:lnTo>
                  <a:lnTo>
                    <a:pt x="5199" y="789640"/>
                  </a:lnTo>
                  <a:lnTo>
                    <a:pt x="1311" y="837580"/>
                  </a:lnTo>
                  <a:lnTo>
                    <a:pt x="0" y="886205"/>
                  </a:lnTo>
                  <a:lnTo>
                    <a:pt x="1311" y="934831"/>
                  </a:lnTo>
                  <a:lnTo>
                    <a:pt x="5199" y="982771"/>
                  </a:lnTo>
                  <a:lnTo>
                    <a:pt x="11598" y="1029958"/>
                  </a:lnTo>
                  <a:lnTo>
                    <a:pt x="20439" y="1076323"/>
                  </a:lnTo>
                  <a:lnTo>
                    <a:pt x="31654" y="1121801"/>
                  </a:lnTo>
                  <a:lnTo>
                    <a:pt x="45177" y="1166323"/>
                  </a:lnTo>
                  <a:lnTo>
                    <a:pt x="60939" y="1209821"/>
                  </a:lnTo>
                  <a:lnTo>
                    <a:pt x="78874" y="1252228"/>
                  </a:lnTo>
                  <a:lnTo>
                    <a:pt x="98912" y="1293477"/>
                  </a:lnTo>
                  <a:lnTo>
                    <a:pt x="120988" y="1333500"/>
                  </a:lnTo>
                  <a:lnTo>
                    <a:pt x="145033" y="1372228"/>
                  </a:lnTo>
                  <a:lnTo>
                    <a:pt x="170980" y="1409596"/>
                  </a:lnTo>
                  <a:lnTo>
                    <a:pt x="198761" y="1445535"/>
                  </a:lnTo>
                  <a:lnTo>
                    <a:pt x="228309" y="1479977"/>
                  </a:lnTo>
                  <a:lnTo>
                    <a:pt x="259556" y="1512855"/>
                  </a:lnTo>
                  <a:lnTo>
                    <a:pt x="292434" y="1544102"/>
                  </a:lnTo>
                  <a:lnTo>
                    <a:pt x="326876" y="1573650"/>
                  </a:lnTo>
                  <a:lnTo>
                    <a:pt x="362815" y="1601431"/>
                  </a:lnTo>
                  <a:lnTo>
                    <a:pt x="400183" y="1627378"/>
                  </a:lnTo>
                  <a:lnTo>
                    <a:pt x="438912" y="1651423"/>
                  </a:lnTo>
                  <a:lnTo>
                    <a:pt x="478934" y="1673499"/>
                  </a:lnTo>
                  <a:lnTo>
                    <a:pt x="520183" y="1693537"/>
                  </a:lnTo>
                  <a:lnTo>
                    <a:pt x="562590" y="1711472"/>
                  </a:lnTo>
                  <a:lnTo>
                    <a:pt x="606088" y="1727234"/>
                  </a:lnTo>
                  <a:lnTo>
                    <a:pt x="650610" y="1740757"/>
                  </a:lnTo>
                  <a:lnTo>
                    <a:pt x="696088" y="1751972"/>
                  </a:lnTo>
                  <a:lnTo>
                    <a:pt x="742453" y="1760813"/>
                  </a:lnTo>
                  <a:lnTo>
                    <a:pt x="789640" y="1767212"/>
                  </a:lnTo>
                  <a:lnTo>
                    <a:pt x="837580" y="1771100"/>
                  </a:lnTo>
                  <a:lnTo>
                    <a:pt x="886206" y="1772412"/>
                  </a:lnTo>
                  <a:lnTo>
                    <a:pt x="934831" y="1771100"/>
                  </a:lnTo>
                  <a:lnTo>
                    <a:pt x="982771" y="1767212"/>
                  </a:lnTo>
                  <a:lnTo>
                    <a:pt x="1029958" y="1760813"/>
                  </a:lnTo>
                  <a:lnTo>
                    <a:pt x="1076323" y="1751972"/>
                  </a:lnTo>
                  <a:lnTo>
                    <a:pt x="1121801" y="1740757"/>
                  </a:lnTo>
                  <a:lnTo>
                    <a:pt x="1166323" y="1727234"/>
                  </a:lnTo>
                  <a:lnTo>
                    <a:pt x="1209821" y="1711472"/>
                  </a:lnTo>
                  <a:lnTo>
                    <a:pt x="1252228" y="1693537"/>
                  </a:lnTo>
                  <a:lnTo>
                    <a:pt x="1293477" y="1673499"/>
                  </a:lnTo>
                  <a:lnTo>
                    <a:pt x="1333500" y="1651423"/>
                  </a:lnTo>
                  <a:lnTo>
                    <a:pt x="1372228" y="1627378"/>
                  </a:lnTo>
                  <a:lnTo>
                    <a:pt x="1409596" y="1601431"/>
                  </a:lnTo>
                  <a:lnTo>
                    <a:pt x="1445535" y="1573650"/>
                  </a:lnTo>
                  <a:lnTo>
                    <a:pt x="1479977" y="1544102"/>
                  </a:lnTo>
                  <a:lnTo>
                    <a:pt x="1512855" y="1512855"/>
                  </a:lnTo>
                  <a:lnTo>
                    <a:pt x="1544102" y="1479977"/>
                  </a:lnTo>
                  <a:lnTo>
                    <a:pt x="1573650" y="1445535"/>
                  </a:lnTo>
                  <a:lnTo>
                    <a:pt x="1601431" y="1409596"/>
                  </a:lnTo>
                  <a:lnTo>
                    <a:pt x="1627378" y="1372228"/>
                  </a:lnTo>
                  <a:lnTo>
                    <a:pt x="1651423" y="1333500"/>
                  </a:lnTo>
                  <a:lnTo>
                    <a:pt x="1673499" y="1293477"/>
                  </a:lnTo>
                  <a:lnTo>
                    <a:pt x="1693537" y="1252228"/>
                  </a:lnTo>
                  <a:lnTo>
                    <a:pt x="1711472" y="1209821"/>
                  </a:lnTo>
                  <a:lnTo>
                    <a:pt x="1727234" y="1166323"/>
                  </a:lnTo>
                  <a:lnTo>
                    <a:pt x="1740757" y="1121801"/>
                  </a:lnTo>
                  <a:lnTo>
                    <a:pt x="1751972" y="1076323"/>
                  </a:lnTo>
                  <a:lnTo>
                    <a:pt x="1760813" y="1029958"/>
                  </a:lnTo>
                  <a:lnTo>
                    <a:pt x="1767212" y="982771"/>
                  </a:lnTo>
                  <a:lnTo>
                    <a:pt x="1771100" y="934831"/>
                  </a:lnTo>
                  <a:lnTo>
                    <a:pt x="1772412" y="886205"/>
                  </a:lnTo>
                  <a:lnTo>
                    <a:pt x="1771100" y="837580"/>
                  </a:lnTo>
                  <a:lnTo>
                    <a:pt x="1767212" y="789640"/>
                  </a:lnTo>
                  <a:lnTo>
                    <a:pt x="1760813" y="742453"/>
                  </a:lnTo>
                  <a:lnTo>
                    <a:pt x="1751972" y="696088"/>
                  </a:lnTo>
                  <a:lnTo>
                    <a:pt x="1740757" y="650610"/>
                  </a:lnTo>
                  <a:lnTo>
                    <a:pt x="1727234" y="606088"/>
                  </a:lnTo>
                  <a:lnTo>
                    <a:pt x="1711472" y="562590"/>
                  </a:lnTo>
                  <a:lnTo>
                    <a:pt x="1693537" y="520183"/>
                  </a:lnTo>
                  <a:lnTo>
                    <a:pt x="1673499" y="478934"/>
                  </a:lnTo>
                  <a:lnTo>
                    <a:pt x="1651423" y="438911"/>
                  </a:lnTo>
                  <a:lnTo>
                    <a:pt x="1627378" y="400183"/>
                  </a:lnTo>
                  <a:lnTo>
                    <a:pt x="1601431" y="362815"/>
                  </a:lnTo>
                  <a:lnTo>
                    <a:pt x="1573650" y="326876"/>
                  </a:lnTo>
                  <a:lnTo>
                    <a:pt x="1544102" y="292434"/>
                  </a:lnTo>
                  <a:lnTo>
                    <a:pt x="1512855" y="259556"/>
                  </a:lnTo>
                  <a:lnTo>
                    <a:pt x="1479977" y="228309"/>
                  </a:lnTo>
                  <a:lnTo>
                    <a:pt x="1445535" y="198761"/>
                  </a:lnTo>
                  <a:lnTo>
                    <a:pt x="1409596" y="170980"/>
                  </a:lnTo>
                  <a:lnTo>
                    <a:pt x="1372228" y="145033"/>
                  </a:lnTo>
                  <a:lnTo>
                    <a:pt x="1333500" y="120988"/>
                  </a:lnTo>
                  <a:lnTo>
                    <a:pt x="1293477" y="98912"/>
                  </a:lnTo>
                  <a:lnTo>
                    <a:pt x="1252228" y="78874"/>
                  </a:lnTo>
                  <a:lnTo>
                    <a:pt x="1209821" y="60939"/>
                  </a:lnTo>
                  <a:lnTo>
                    <a:pt x="1166323" y="45177"/>
                  </a:lnTo>
                  <a:lnTo>
                    <a:pt x="1121801" y="31654"/>
                  </a:lnTo>
                  <a:lnTo>
                    <a:pt x="1076323" y="20439"/>
                  </a:lnTo>
                  <a:lnTo>
                    <a:pt x="1029958" y="11598"/>
                  </a:lnTo>
                  <a:lnTo>
                    <a:pt x="982771" y="5199"/>
                  </a:lnTo>
                  <a:lnTo>
                    <a:pt x="934831" y="1311"/>
                  </a:lnTo>
                  <a:lnTo>
                    <a:pt x="8862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1619503" y="3113912"/>
            <a:ext cx="1110615" cy="6070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00" spc="-85" b="1">
                <a:solidFill>
                  <a:srgbClr val="43B4BD"/>
                </a:solidFill>
                <a:latin typeface="Trebuchet MS"/>
                <a:cs typeface="Trebuchet MS"/>
              </a:rPr>
              <a:t>2016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581403" y="7786573"/>
            <a:ext cx="1189355" cy="6076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00" spc="-20" b="1">
                <a:solidFill>
                  <a:srgbClr val="43B4BD"/>
                </a:solidFill>
                <a:latin typeface="Trebuchet MS"/>
                <a:cs typeface="Trebuchet MS"/>
              </a:rPr>
              <a:t>2023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022094" y="8180323"/>
            <a:ext cx="306705" cy="6070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00" spc="760" b="1">
                <a:solidFill>
                  <a:srgbClr val="43B4BD"/>
                </a:solidFill>
                <a:latin typeface="Trebuchet MS"/>
                <a:cs typeface="Trebuchet MS"/>
              </a:rPr>
              <a:t>-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561591" y="8573516"/>
            <a:ext cx="1227455" cy="6070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00" spc="110" b="1">
                <a:solidFill>
                  <a:srgbClr val="43B4BD"/>
                </a:solidFill>
                <a:latin typeface="Trebuchet MS"/>
                <a:cs typeface="Trebuchet MS"/>
              </a:rPr>
              <a:t>2030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3304159" y="2620721"/>
            <a:ext cx="4744720" cy="1497965"/>
          </a:xfrm>
          <a:prstGeom prst="rect">
            <a:avLst/>
          </a:prstGeom>
        </p:spPr>
        <p:txBody>
          <a:bodyPr wrap="square" lIns="0" tIns="123189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969"/>
              </a:spcBef>
            </a:pPr>
            <a:r>
              <a:rPr dirty="0" sz="4100" spc="-26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1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100" spc="-36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75"/>
              </a:spcBef>
            </a:pPr>
            <a:r>
              <a:rPr dirty="0" sz="4100" spc="-19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1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100" spc="-260">
                <a:solidFill>
                  <a:srgbClr val="FFFFFF"/>
                </a:solidFill>
                <a:latin typeface="Arial"/>
                <a:cs typeface="Arial"/>
              </a:rPr>
              <a:t>1,722.18</a:t>
            </a:r>
            <a:r>
              <a:rPr dirty="0" sz="41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100" spc="165">
                <a:solidFill>
                  <a:srgbClr val="FFFFFF"/>
                </a:solidFill>
                <a:latin typeface="Arial"/>
                <a:cs typeface="Arial"/>
              </a:rPr>
              <a:t>Million</a:t>
            </a:r>
            <a:endParaRPr sz="41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682997" y="7627808"/>
            <a:ext cx="1510665" cy="1497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 marR="5080" indent="-26034">
              <a:lnSpc>
                <a:spcPct val="117800"/>
              </a:lnSpc>
              <a:spcBef>
                <a:spcPts val="90"/>
              </a:spcBef>
            </a:pPr>
            <a:r>
              <a:rPr dirty="0" sz="4100" spc="-5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100" spc="-40">
                <a:solidFill>
                  <a:srgbClr val="FFFFFF"/>
                </a:solidFill>
                <a:latin typeface="Arial"/>
                <a:cs typeface="Arial"/>
              </a:rPr>
              <a:t>7.34%</a:t>
            </a:r>
            <a:endParaRPr sz="41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570736" y="5590413"/>
            <a:ext cx="1209040" cy="6070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00" spc="65" b="1">
                <a:solidFill>
                  <a:srgbClr val="43B4BD"/>
                </a:solidFill>
                <a:latin typeface="Trebuchet MS"/>
                <a:cs typeface="Trebuchet MS"/>
              </a:rPr>
              <a:t>2028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114548" y="5204281"/>
            <a:ext cx="4897755" cy="1449070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00"/>
              </a:spcBef>
            </a:pPr>
            <a:r>
              <a:rPr dirty="0" sz="4000" spc="-110">
                <a:solidFill>
                  <a:srgbClr val="FFFFFF"/>
                </a:solidFill>
                <a:latin typeface="Arial"/>
                <a:cs typeface="Arial"/>
              </a:rPr>
              <a:t>FORECAST</a:t>
            </a:r>
            <a:endParaRPr sz="4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05"/>
              </a:spcBef>
            </a:pPr>
            <a:r>
              <a:rPr dirty="0" sz="4000" spc="-18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0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55">
                <a:solidFill>
                  <a:srgbClr val="FFFFFF"/>
                </a:solidFill>
                <a:latin typeface="Arial"/>
                <a:cs typeface="Arial"/>
              </a:rPr>
              <a:t>2,754.30</a:t>
            </a:r>
            <a:r>
              <a:rPr dirty="0" sz="4000" spc="-2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150">
                <a:solidFill>
                  <a:srgbClr val="FFFFFF"/>
                </a:solidFill>
                <a:latin typeface="Arial"/>
                <a:cs typeface="Arial"/>
              </a:rPr>
              <a:t>Million</a:t>
            </a:r>
            <a:endParaRPr sz="4000">
              <a:latin typeface="Arial"/>
              <a:cs typeface="Arial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0" y="13716"/>
            <a:ext cx="18288000" cy="1310640"/>
          </a:xfrm>
          <a:custGeom>
            <a:avLst/>
            <a:gdLst/>
            <a:ahLst/>
            <a:cxnLst/>
            <a:rect l="l" t="t" r="r" b="b"/>
            <a:pathLst>
              <a:path w="18288000" h="1310640">
                <a:moveTo>
                  <a:pt x="18288000" y="0"/>
                </a:moveTo>
                <a:lnTo>
                  <a:pt x="0" y="0"/>
                </a:lnTo>
                <a:lnTo>
                  <a:pt x="0" y="1310640"/>
                </a:lnTo>
                <a:lnTo>
                  <a:pt x="18288000" y="131064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469255">
              <a:lnSpc>
                <a:spcPct val="100000"/>
              </a:lnSpc>
              <a:spcBef>
                <a:spcPts val="95"/>
              </a:spcBef>
            </a:pPr>
            <a:r>
              <a:rPr dirty="0" spc="-375"/>
              <a:t>KEY</a:t>
            </a:r>
            <a:r>
              <a:rPr dirty="0" spc="-220"/>
              <a:t> </a:t>
            </a:r>
            <a:r>
              <a:rPr dirty="0" spc="-50"/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0236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200"/>
              <a:t>REVENUE</a:t>
            </a:r>
            <a:r>
              <a:rPr dirty="0" sz="6000" spc="-235"/>
              <a:t> </a:t>
            </a:r>
            <a:r>
              <a:rPr dirty="0" sz="6000" spc="-110"/>
              <a:t>MARKET</a:t>
            </a:r>
            <a:r>
              <a:rPr dirty="0" sz="6000" spc="-310"/>
              <a:t> </a:t>
            </a:r>
            <a:r>
              <a:rPr dirty="0" sz="6000" spc="-190"/>
              <a:t>SHARE</a:t>
            </a:r>
            <a:r>
              <a:rPr dirty="0" sz="6000" spc="-225"/>
              <a:t> </a:t>
            </a:r>
            <a:r>
              <a:rPr dirty="0" sz="6000" spc="-30"/>
              <a:t>BY</a:t>
            </a:r>
            <a:r>
              <a:rPr dirty="0" sz="6000" spc="-285"/>
              <a:t> </a:t>
            </a:r>
            <a:r>
              <a:rPr dirty="0" sz="6000" spc="-155"/>
              <a:t>SEGMENTS</a:t>
            </a:r>
            <a:r>
              <a:rPr dirty="0" sz="6000" spc="-254"/>
              <a:t> </a:t>
            </a:r>
            <a:r>
              <a:rPr dirty="0" sz="6000" spc="130"/>
              <a:t>2022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3128010" y="3968876"/>
            <a:ext cx="4168140" cy="29489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42875">
              <a:lnSpc>
                <a:spcPct val="100000"/>
              </a:lnSpc>
              <a:spcBef>
                <a:spcPts val="110"/>
              </a:spcBef>
            </a:pPr>
            <a:r>
              <a:rPr dirty="0" sz="4550" spc="-6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4550" spc="-39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4550" spc="-10">
                <a:solidFill>
                  <a:srgbClr val="43B4BD"/>
                </a:solidFill>
                <a:latin typeface="Verdana"/>
                <a:cs typeface="Verdana"/>
              </a:rPr>
              <a:t>analysis</a:t>
            </a:r>
            <a:endParaRPr sz="45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45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19"/>
              </a:spcBef>
            </a:pPr>
            <a:endParaRPr sz="45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4550" spc="-95">
                <a:solidFill>
                  <a:srgbClr val="43B4BD"/>
                </a:solidFill>
                <a:latin typeface="Verdana"/>
                <a:cs typeface="Verdana"/>
              </a:rPr>
              <a:t>By</a:t>
            </a:r>
            <a:r>
              <a:rPr dirty="0" sz="4550" spc="-409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4550" spc="75">
                <a:solidFill>
                  <a:srgbClr val="43B4BD"/>
                </a:solidFill>
                <a:latin typeface="Verdana"/>
                <a:cs typeface="Verdana"/>
              </a:rPr>
              <a:t>application</a:t>
            </a:r>
            <a:endParaRPr sz="45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935339" y="3417936"/>
            <a:ext cx="6830695" cy="38836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41985" marR="5080" indent="-629920">
              <a:lnSpc>
                <a:spcPct val="117100"/>
              </a:lnSpc>
              <a:spcBef>
                <a:spcPts val="95"/>
              </a:spcBef>
            </a:pPr>
            <a:r>
              <a:rPr dirty="0" sz="4550" spc="105">
                <a:solidFill>
                  <a:srgbClr val="FFFFFF"/>
                </a:solidFill>
                <a:latin typeface="Verdana"/>
                <a:cs typeface="Verdana"/>
              </a:rPr>
              <a:t>Manual</a:t>
            </a:r>
            <a:r>
              <a:rPr dirty="0" sz="455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550">
                <a:solidFill>
                  <a:srgbClr val="FFFFFF"/>
                </a:solidFill>
                <a:latin typeface="Verdana"/>
                <a:cs typeface="Verdana"/>
              </a:rPr>
              <a:t>Assembly</a:t>
            </a:r>
            <a:r>
              <a:rPr dirty="0" sz="455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550" spc="-10">
                <a:solidFill>
                  <a:srgbClr val="FFFFFF"/>
                </a:solidFill>
                <a:latin typeface="Verdana"/>
                <a:cs typeface="Verdana"/>
              </a:rPr>
              <a:t>Lines </a:t>
            </a:r>
            <a:r>
              <a:rPr dirty="0" sz="4550" spc="65">
                <a:solidFill>
                  <a:srgbClr val="FFFFFF"/>
                </a:solidFill>
                <a:latin typeface="Verdana"/>
                <a:cs typeface="Verdana"/>
              </a:rPr>
              <a:t>USD</a:t>
            </a:r>
            <a:r>
              <a:rPr dirty="0" sz="455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550" spc="-360" b="1">
                <a:solidFill>
                  <a:srgbClr val="FFFFFF"/>
                </a:solidFill>
                <a:latin typeface="Verdana"/>
                <a:cs typeface="Verdana"/>
              </a:rPr>
              <a:t>602.87</a:t>
            </a:r>
            <a:r>
              <a:rPr dirty="0" sz="4550" spc="-26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550" spc="80">
                <a:solidFill>
                  <a:srgbClr val="FFFFFF"/>
                </a:solidFill>
                <a:latin typeface="Verdana"/>
                <a:cs typeface="Verdana"/>
              </a:rPr>
              <a:t>Million</a:t>
            </a:r>
            <a:endParaRPr sz="4550">
              <a:latin typeface="Verdana"/>
              <a:cs typeface="Verdana"/>
            </a:endParaRPr>
          </a:p>
          <a:p>
            <a:pPr marL="637540" marR="626745" indent="1060450">
              <a:lnSpc>
                <a:spcPct val="117100"/>
              </a:lnSpc>
              <a:spcBef>
                <a:spcPts val="4800"/>
              </a:spcBef>
            </a:pPr>
            <a:r>
              <a:rPr dirty="0" sz="4550" spc="60">
                <a:solidFill>
                  <a:srgbClr val="FFFFFF"/>
                </a:solidFill>
                <a:latin typeface="Verdana"/>
                <a:cs typeface="Verdana"/>
              </a:rPr>
              <a:t>Automotive </a:t>
            </a:r>
            <a:r>
              <a:rPr dirty="0" sz="4550" spc="65">
                <a:solidFill>
                  <a:srgbClr val="FFFFFF"/>
                </a:solidFill>
                <a:latin typeface="Verdana"/>
                <a:cs typeface="Verdana"/>
              </a:rPr>
              <a:t>USD</a:t>
            </a:r>
            <a:r>
              <a:rPr dirty="0" sz="4550" spc="-4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550" spc="-330" b="1">
                <a:solidFill>
                  <a:srgbClr val="FFFFFF"/>
                </a:solidFill>
                <a:latin typeface="Verdana"/>
                <a:cs typeface="Verdana"/>
              </a:rPr>
              <a:t>990.30</a:t>
            </a:r>
            <a:r>
              <a:rPr dirty="0" sz="4550" spc="-26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550" spc="75">
                <a:solidFill>
                  <a:srgbClr val="FFFFFF"/>
                </a:solidFill>
                <a:latin typeface="Verdana"/>
                <a:cs typeface="Verdana"/>
              </a:rPr>
              <a:t>Million</a:t>
            </a:r>
            <a:endParaRPr sz="45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6854" y="275665"/>
            <a:ext cx="17165320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275">
                <a:latin typeface="Arial"/>
                <a:cs typeface="Arial"/>
              </a:rPr>
              <a:t>Global</a:t>
            </a:r>
            <a:r>
              <a:rPr dirty="0" sz="4200" spc="125">
                <a:latin typeface="Arial"/>
                <a:cs typeface="Arial"/>
              </a:rPr>
              <a:t> </a:t>
            </a:r>
            <a:r>
              <a:rPr dirty="0" sz="4200" spc="265">
                <a:latin typeface="Arial"/>
                <a:cs typeface="Arial"/>
              </a:rPr>
              <a:t>Assembly</a:t>
            </a:r>
            <a:r>
              <a:rPr dirty="0" sz="4200" spc="125">
                <a:latin typeface="Arial"/>
                <a:cs typeface="Arial"/>
              </a:rPr>
              <a:t> </a:t>
            </a:r>
            <a:r>
              <a:rPr dirty="0" sz="4200" spc="220">
                <a:latin typeface="Arial"/>
                <a:cs typeface="Arial"/>
              </a:rPr>
              <a:t>Line</a:t>
            </a:r>
            <a:r>
              <a:rPr dirty="0" sz="4200" spc="125">
                <a:latin typeface="Arial"/>
                <a:cs typeface="Arial"/>
              </a:rPr>
              <a:t> </a:t>
            </a:r>
            <a:r>
              <a:rPr dirty="0" sz="4200" spc="300">
                <a:latin typeface="Arial"/>
                <a:cs typeface="Arial"/>
              </a:rPr>
              <a:t>Solutions</a:t>
            </a:r>
            <a:r>
              <a:rPr dirty="0" sz="4200" spc="165">
                <a:latin typeface="Arial"/>
                <a:cs typeface="Arial"/>
              </a:rPr>
              <a:t> </a:t>
            </a:r>
            <a:r>
              <a:rPr dirty="0" sz="4200" spc="310">
                <a:latin typeface="Arial"/>
                <a:cs typeface="Arial"/>
              </a:rPr>
              <a:t>Market</a:t>
            </a:r>
            <a:r>
              <a:rPr dirty="0" sz="4200" spc="150">
                <a:latin typeface="Arial"/>
                <a:cs typeface="Arial"/>
              </a:rPr>
              <a:t> </a:t>
            </a:r>
            <a:r>
              <a:rPr dirty="0" sz="4200" spc="204">
                <a:latin typeface="Arial"/>
                <a:cs typeface="Arial"/>
              </a:rPr>
              <a:t>Revenue</a:t>
            </a:r>
            <a:r>
              <a:rPr dirty="0" sz="4200" spc="145">
                <a:latin typeface="Arial"/>
                <a:cs typeface="Arial"/>
              </a:rPr>
              <a:t> </a:t>
            </a:r>
            <a:r>
              <a:rPr dirty="0" sz="4200" spc="225">
                <a:latin typeface="Arial"/>
                <a:cs typeface="Arial"/>
              </a:rPr>
              <a:t>share</a:t>
            </a:r>
            <a:r>
              <a:rPr dirty="0" sz="4200" spc="125">
                <a:latin typeface="Arial"/>
                <a:cs typeface="Arial"/>
              </a:rPr>
              <a:t> </a:t>
            </a:r>
            <a:r>
              <a:rPr dirty="0" sz="4200" spc="425">
                <a:latin typeface="Arial"/>
                <a:cs typeface="Arial"/>
              </a:rPr>
              <a:t>for</a:t>
            </a:r>
            <a:r>
              <a:rPr dirty="0" sz="4200" spc="150">
                <a:latin typeface="Arial"/>
                <a:cs typeface="Arial"/>
              </a:rPr>
              <a:t> </a:t>
            </a:r>
            <a:r>
              <a:rPr dirty="0" sz="4200" spc="190">
                <a:latin typeface="Arial"/>
                <a:cs typeface="Arial"/>
              </a:rPr>
              <a:t>2022</a:t>
            </a:r>
            <a:endParaRPr sz="42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065768" y="4173677"/>
            <a:ext cx="7647940" cy="1825625"/>
          </a:xfrm>
          <a:prstGeom prst="rect">
            <a:avLst/>
          </a:prstGeom>
        </p:spPr>
        <p:txBody>
          <a:bodyPr wrap="square" lIns="0" tIns="100330" rIns="0" bIns="0" rtlCol="0" vert="horz">
            <a:spAutoFit/>
          </a:bodyPr>
          <a:lstStyle/>
          <a:p>
            <a:pPr marL="12700" marR="5080" indent="1675130">
              <a:lnSpc>
                <a:spcPts val="6790"/>
              </a:lnSpc>
              <a:spcBef>
                <a:spcPts val="790"/>
              </a:spcBef>
            </a:pPr>
            <a:r>
              <a:rPr dirty="0" sz="6150" spc="55">
                <a:latin typeface="Arial"/>
                <a:cs typeface="Arial"/>
              </a:rPr>
              <a:t>Asia</a:t>
            </a:r>
            <a:r>
              <a:rPr dirty="0" sz="6150" spc="-204">
                <a:latin typeface="Arial"/>
                <a:cs typeface="Arial"/>
              </a:rPr>
              <a:t> </a:t>
            </a:r>
            <a:r>
              <a:rPr dirty="0" sz="6150" spc="215">
                <a:latin typeface="Arial"/>
                <a:cs typeface="Arial"/>
              </a:rPr>
              <a:t>Pacific </a:t>
            </a:r>
            <a:r>
              <a:rPr dirty="0" sz="6150">
                <a:latin typeface="Arial"/>
                <a:cs typeface="Arial"/>
              </a:rPr>
              <a:t>USD</a:t>
            </a:r>
            <a:r>
              <a:rPr dirty="0" sz="6150" spc="-305">
                <a:latin typeface="Arial"/>
                <a:cs typeface="Arial"/>
              </a:rPr>
              <a:t> </a:t>
            </a:r>
            <a:r>
              <a:rPr dirty="0" sz="6150">
                <a:latin typeface="Arial"/>
                <a:cs typeface="Arial"/>
              </a:rPr>
              <a:t>1,413.23</a:t>
            </a:r>
            <a:r>
              <a:rPr dirty="0" sz="6150" spc="-325">
                <a:latin typeface="Arial"/>
                <a:cs typeface="Arial"/>
              </a:rPr>
              <a:t> </a:t>
            </a:r>
            <a:r>
              <a:rPr dirty="0" sz="6150" spc="350">
                <a:latin typeface="Arial"/>
                <a:cs typeface="Arial"/>
              </a:rPr>
              <a:t>Million</a:t>
            </a:r>
            <a:endParaRPr sz="6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45832" y="2179066"/>
            <a:ext cx="6463665" cy="5489575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254000" marR="154940">
              <a:lnSpc>
                <a:spcPct val="87100"/>
              </a:lnSpc>
              <a:spcBef>
                <a:spcPts val="795"/>
              </a:spcBef>
            </a:pPr>
            <a:r>
              <a:rPr dirty="0" sz="45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Growing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55" b="0">
                <a:solidFill>
                  <a:srgbClr val="FFFFFF"/>
                </a:solidFill>
                <a:latin typeface="Yanone Kaffeesatz Thin"/>
                <a:cs typeface="Yanone Kaffeesatz Thin"/>
              </a:rPr>
              <a:t>demand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490" b="0">
                <a:solidFill>
                  <a:srgbClr val="FFFFFF"/>
                </a:solidFill>
                <a:latin typeface="Yanone Kaffeesatz Thin"/>
                <a:cs typeface="Yanone Kaffeesatz Thin"/>
              </a:rPr>
              <a:t>in </a:t>
            </a:r>
            <a:r>
              <a:rPr dirty="0" sz="4500" spc="710" b="0">
                <a:solidFill>
                  <a:srgbClr val="FFFFFF"/>
                </a:solidFill>
                <a:latin typeface="Yanone Kaffeesatz Thin"/>
                <a:cs typeface="Yanone Kaffeesatz Thin"/>
              </a:rPr>
              <a:t>consumer</a:t>
            </a:r>
            <a:r>
              <a:rPr dirty="0" sz="4500" spc="3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electronic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devices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500" spc="35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15" b="0">
                <a:solidFill>
                  <a:srgbClr val="FFFFFF"/>
                </a:solidFill>
                <a:latin typeface="Yanone Kaffeesatz Thin"/>
                <a:cs typeface="Yanone Kaffeesatz Thin"/>
              </a:rPr>
              <a:t>connected </a:t>
            </a:r>
            <a:r>
              <a:rPr dirty="0" sz="4500" spc="660" b="0">
                <a:solidFill>
                  <a:srgbClr val="FFFFFF"/>
                </a:solidFill>
                <a:latin typeface="Yanone Kaffeesatz Thin"/>
                <a:cs typeface="Yanone Kaffeesatz Thin"/>
              </a:rPr>
              <a:t>devices</a:t>
            </a:r>
            <a:endParaRPr sz="4500">
              <a:latin typeface="Yanone Kaffeesatz Thin"/>
              <a:cs typeface="Yanone Kaffeesatz Thin"/>
            </a:endParaRPr>
          </a:p>
          <a:p>
            <a:pPr>
              <a:lnSpc>
                <a:spcPct val="100000"/>
              </a:lnSpc>
              <a:spcBef>
                <a:spcPts val="4025"/>
              </a:spcBef>
            </a:pPr>
            <a:endParaRPr sz="4500">
              <a:latin typeface="Yanone Kaffeesatz Thin"/>
              <a:cs typeface="Yanone Kaffeesatz Thin"/>
            </a:endParaRPr>
          </a:p>
          <a:p>
            <a:pPr marL="12700" marR="5080">
              <a:lnSpc>
                <a:spcPct val="87000"/>
              </a:lnSpc>
            </a:pPr>
            <a:r>
              <a:rPr dirty="0" sz="45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Inconsistent,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high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10" b="0">
                <a:solidFill>
                  <a:srgbClr val="FFFFFF"/>
                </a:solidFill>
                <a:latin typeface="Yanone Kaffeesatz Thin"/>
                <a:cs typeface="Yanone Kaffeesatz Thin"/>
              </a:rPr>
              <a:t>raw </a:t>
            </a:r>
            <a:r>
              <a:rPr dirty="0" sz="45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material</a:t>
            </a:r>
            <a:r>
              <a:rPr dirty="0" sz="450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prices</a:t>
            </a:r>
            <a:r>
              <a:rPr dirty="0" sz="45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4500" spc="600" b="0">
                <a:solidFill>
                  <a:srgbClr val="FFFFFF"/>
                </a:solidFill>
                <a:latin typeface="Yanone Kaffeesatz Thin"/>
                <a:cs typeface="Yanone Kaffeesatz Thin"/>
              </a:rPr>
              <a:t>insufficient</a:t>
            </a:r>
            <a:r>
              <a:rPr dirty="0" sz="45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60" b="0">
                <a:solidFill>
                  <a:srgbClr val="FFFFFF"/>
                </a:solidFill>
                <a:latin typeface="Yanone Kaffeesatz Thin"/>
                <a:cs typeface="Yanone Kaffeesatz Thin"/>
              </a:rPr>
              <a:t>supply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chain</a:t>
            </a:r>
            <a:endParaRPr sz="4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04772" y="1731264"/>
            <a:ext cx="15078710" cy="6824980"/>
          </a:xfrm>
          <a:custGeom>
            <a:avLst/>
            <a:gdLst/>
            <a:ahLst/>
            <a:cxnLst/>
            <a:rect l="l" t="t" r="r" b="b"/>
            <a:pathLst>
              <a:path w="15078710" h="6824980">
                <a:moveTo>
                  <a:pt x="14987143" y="0"/>
                </a:moveTo>
                <a:lnTo>
                  <a:pt x="91313" y="0"/>
                </a:lnTo>
                <a:lnTo>
                  <a:pt x="55774" y="7179"/>
                </a:lnTo>
                <a:lnTo>
                  <a:pt x="26749" y="26765"/>
                </a:lnTo>
                <a:lnTo>
                  <a:pt x="7177" y="55828"/>
                </a:lnTo>
                <a:lnTo>
                  <a:pt x="0" y="91439"/>
                </a:lnTo>
                <a:lnTo>
                  <a:pt x="0" y="6733032"/>
                </a:lnTo>
                <a:lnTo>
                  <a:pt x="15376" y="6783752"/>
                </a:lnTo>
                <a:lnTo>
                  <a:pt x="56435" y="6817502"/>
                </a:lnTo>
                <a:lnTo>
                  <a:pt x="91313" y="6824471"/>
                </a:lnTo>
                <a:lnTo>
                  <a:pt x="14987143" y="6824471"/>
                </a:lnTo>
                <a:lnTo>
                  <a:pt x="15022681" y="6817292"/>
                </a:lnTo>
                <a:lnTo>
                  <a:pt x="15051706" y="6797706"/>
                </a:lnTo>
                <a:lnTo>
                  <a:pt x="15071278" y="6768643"/>
                </a:lnTo>
                <a:lnTo>
                  <a:pt x="15078456" y="6733032"/>
                </a:lnTo>
                <a:lnTo>
                  <a:pt x="15078456" y="91439"/>
                </a:lnTo>
                <a:lnTo>
                  <a:pt x="15063079" y="40719"/>
                </a:lnTo>
                <a:lnTo>
                  <a:pt x="15022020" y="6969"/>
                </a:lnTo>
                <a:lnTo>
                  <a:pt x="14987143" y="0"/>
                </a:lnTo>
                <a:close/>
              </a:path>
            </a:pathLst>
          </a:custGeom>
          <a:solidFill>
            <a:srgbClr val="312D2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351023" y="2933446"/>
            <a:ext cx="14079219" cy="52825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68935" marR="577215" indent="-356870">
              <a:lnSpc>
                <a:spcPct val="116100"/>
              </a:lnSpc>
              <a:spcBef>
                <a:spcPts val="95"/>
              </a:spcBef>
              <a:buChar char="•"/>
              <a:tabLst>
                <a:tab pos="368935" algn="l"/>
              </a:tabLst>
            </a:pPr>
            <a:r>
              <a:rPr dirty="0" sz="3300" spc="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3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25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dirty="0" sz="33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25">
                <a:solidFill>
                  <a:srgbClr val="FFFFFF"/>
                </a:solidFill>
                <a:latin typeface="Arial"/>
                <a:cs typeface="Arial"/>
              </a:rPr>
              <a:t>Assembly</a:t>
            </a:r>
            <a:r>
              <a:rPr dirty="0" sz="33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05">
                <a:solidFill>
                  <a:srgbClr val="FFFFFF"/>
                </a:solidFill>
                <a:latin typeface="Arial"/>
                <a:cs typeface="Arial"/>
              </a:rPr>
              <a:t>Line</a:t>
            </a:r>
            <a:r>
              <a:rPr dirty="0" sz="33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45">
                <a:solidFill>
                  <a:srgbClr val="FFFFFF"/>
                </a:solidFill>
                <a:latin typeface="Arial"/>
                <a:cs typeface="Arial"/>
              </a:rPr>
              <a:t>Solutions</a:t>
            </a:r>
            <a:r>
              <a:rPr dirty="0" sz="33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4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33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30">
                <a:solidFill>
                  <a:srgbClr val="FFFFFF"/>
                </a:solidFill>
                <a:latin typeface="Arial"/>
                <a:cs typeface="Arial"/>
              </a:rPr>
              <a:t>revenue</a:t>
            </a:r>
            <a:r>
              <a:rPr dirty="0" sz="33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6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33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10">
                <a:solidFill>
                  <a:srgbClr val="FFFFFF"/>
                </a:solidFill>
                <a:latin typeface="Arial"/>
                <a:cs typeface="Arial"/>
              </a:rPr>
              <a:t>2016:</a:t>
            </a:r>
            <a:r>
              <a:rPr dirty="0" sz="33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-25">
                <a:solidFill>
                  <a:srgbClr val="FFFFFF"/>
                </a:solidFill>
                <a:latin typeface="Arial"/>
                <a:cs typeface="Arial"/>
              </a:rPr>
              <a:t>USD </a:t>
            </a:r>
            <a:r>
              <a:rPr dirty="0" sz="3300" spc="-45">
                <a:solidFill>
                  <a:srgbClr val="FFFFFF"/>
                </a:solidFill>
                <a:latin typeface="Arial"/>
                <a:cs typeface="Arial"/>
              </a:rPr>
              <a:t>1,722.18</a:t>
            </a:r>
            <a:r>
              <a:rPr dirty="0" sz="3300" spc="-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75">
                <a:solidFill>
                  <a:srgbClr val="FFFFFF"/>
                </a:solidFill>
                <a:latin typeface="Arial"/>
                <a:cs typeface="Arial"/>
              </a:rPr>
              <a:t>Million</a:t>
            </a:r>
            <a:endParaRPr sz="3300">
              <a:latin typeface="Arial"/>
              <a:cs typeface="Arial"/>
            </a:endParaRPr>
          </a:p>
          <a:p>
            <a:pPr marL="368935" indent="-356235">
              <a:lnSpc>
                <a:spcPct val="100000"/>
              </a:lnSpc>
              <a:spcBef>
                <a:spcPts val="640"/>
              </a:spcBef>
              <a:buChar char="•"/>
              <a:tabLst>
                <a:tab pos="368935" algn="l"/>
              </a:tabLst>
            </a:pPr>
            <a:r>
              <a:rPr dirty="0" sz="3300" spc="70">
                <a:solidFill>
                  <a:srgbClr val="FFFFFF"/>
                </a:solidFill>
                <a:latin typeface="Arial"/>
                <a:cs typeface="Arial"/>
              </a:rPr>
              <a:t>Based</a:t>
            </a:r>
            <a:r>
              <a:rPr dirty="0" sz="33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95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33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05">
                <a:solidFill>
                  <a:srgbClr val="FFFFFF"/>
                </a:solidFill>
                <a:latin typeface="Arial"/>
                <a:cs typeface="Arial"/>
              </a:rPr>
              <a:t>Type</a:t>
            </a:r>
            <a:r>
              <a:rPr dirty="0" sz="33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14">
                <a:solidFill>
                  <a:srgbClr val="FFFFFF"/>
                </a:solidFill>
                <a:latin typeface="Arial"/>
                <a:cs typeface="Arial"/>
              </a:rPr>
              <a:t>segment,</a:t>
            </a:r>
            <a:r>
              <a:rPr dirty="0" sz="33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22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3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6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33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55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33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40">
                <a:solidFill>
                  <a:srgbClr val="FFFFFF"/>
                </a:solidFill>
                <a:latin typeface="Arial"/>
                <a:cs typeface="Arial"/>
              </a:rPr>
              <a:t>segmented</a:t>
            </a:r>
            <a:r>
              <a:rPr dirty="0" sz="33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235">
                <a:solidFill>
                  <a:srgbClr val="FFFFFF"/>
                </a:solidFill>
                <a:latin typeface="Arial"/>
                <a:cs typeface="Arial"/>
              </a:rPr>
              <a:t>into</a:t>
            </a:r>
            <a:r>
              <a:rPr dirty="0" sz="33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14">
                <a:solidFill>
                  <a:srgbClr val="FFFFFF"/>
                </a:solidFill>
                <a:latin typeface="Arial"/>
                <a:cs typeface="Arial"/>
              </a:rPr>
              <a:t>Manual</a:t>
            </a:r>
            <a:endParaRPr sz="3300">
              <a:latin typeface="Arial"/>
              <a:cs typeface="Arial"/>
            </a:endParaRPr>
          </a:p>
          <a:p>
            <a:pPr marL="368935" marR="1740535">
              <a:lnSpc>
                <a:spcPct val="116100"/>
              </a:lnSpc>
              <a:spcBef>
                <a:spcPts val="10"/>
              </a:spcBef>
            </a:pPr>
            <a:r>
              <a:rPr dirty="0" sz="3300" spc="125">
                <a:solidFill>
                  <a:srgbClr val="FFFFFF"/>
                </a:solidFill>
                <a:latin typeface="Arial"/>
                <a:cs typeface="Arial"/>
              </a:rPr>
              <a:t>Assembly</a:t>
            </a:r>
            <a:r>
              <a:rPr dirty="0" sz="33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50">
                <a:solidFill>
                  <a:srgbClr val="FFFFFF"/>
                </a:solidFill>
                <a:latin typeface="Arial"/>
                <a:cs typeface="Arial"/>
              </a:rPr>
              <a:t>Lines,</a:t>
            </a:r>
            <a:r>
              <a:rPr dirty="0" sz="33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65">
                <a:solidFill>
                  <a:srgbClr val="FFFFFF"/>
                </a:solidFill>
                <a:latin typeface="Arial"/>
                <a:cs typeface="Arial"/>
              </a:rPr>
              <a:t>Semi-</a:t>
            </a:r>
            <a:r>
              <a:rPr dirty="0" sz="3300" spc="200">
                <a:solidFill>
                  <a:srgbClr val="FFFFFF"/>
                </a:solidFill>
                <a:latin typeface="Arial"/>
                <a:cs typeface="Arial"/>
              </a:rPr>
              <a:t>automated</a:t>
            </a:r>
            <a:r>
              <a:rPr dirty="0" sz="33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25">
                <a:solidFill>
                  <a:srgbClr val="FFFFFF"/>
                </a:solidFill>
                <a:latin typeface="Arial"/>
                <a:cs typeface="Arial"/>
              </a:rPr>
              <a:t>Assembly</a:t>
            </a:r>
            <a:r>
              <a:rPr dirty="0" sz="33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50">
                <a:solidFill>
                  <a:srgbClr val="FFFFFF"/>
                </a:solidFill>
                <a:latin typeface="Arial"/>
                <a:cs typeface="Arial"/>
              </a:rPr>
              <a:t>Lines,</a:t>
            </a:r>
            <a:r>
              <a:rPr dirty="0" sz="33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4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3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25">
                <a:solidFill>
                  <a:srgbClr val="FFFFFF"/>
                </a:solidFill>
                <a:latin typeface="Arial"/>
                <a:cs typeface="Arial"/>
              </a:rPr>
              <a:t>Fully </a:t>
            </a:r>
            <a:r>
              <a:rPr dirty="0" sz="3300" spc="190">
                <a:solidFill>
                  <a:srgbClr val="FFFFFF"/>
                </a:solidFill>
                <a:latin typeface="Arial"/>
                <a:cs typeface="Arial"/>
              </a:rPr>
              <a:t>Automated</a:t>
            </a:r>
            <a:r>
              <a:rPr dirty="0" sz="330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25">
                <a:solidFill>
                  <a:srgbClr val="FFFFFF"/>
                </a:solidFill>
                <a:latin typeface="Arial"/>
                <a:cs typeface="Arial"/>
              </a:rPr>
              <a:t>Assembly</a:t>
            </a:r>
            <a:r>
              <a:rPr dirty="0" sz="330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60">
                <a:solidFill>
                  <a:srgbClr val="FFFFFF"/>
                </a:solidFill>
                <a:latin typeface="Arial"/>
                <a:cs typeface="Arial"/>
              </a:rPr>
              <a:t>Lines</a:t>
            </a:r>
            <a:endParaRPr sz="3300">
              <a:latin typeface="Arial"/>
              <a:cs typeface="Arial"/>
            </a:endParaRPr>
          </a:p>
          <a:p>
            <a:pPr marL="368935" marR="1142365" indent="-356870">
              <a:lnSpc>
                <a:spcPts val="4610"/>
              </a:lnSpc>
              <a:spcBef>
                <a:spcPts val="250"/>
              </a:spcBef>
              <a:buChar char="•"/>
              <a:tabLst>
                <a:tab pos="368935" algn="l"/>
              </a:tabLst>
            </a:pPr>
            <a:r>
              <a:rPr dirty="0" sz="3300" spc="75">
                <a:solidFill>
                  <a:srgbClr val="FFFFFF"/>
                </a:solidFill>
                <a:latin typeface="Arial"/>
                <a:cs typeface="Arial"/>
              </a:rPr>
              <a:t>Semi-</a:t>
            </a:r>
            <a:r>
              <a:rPr dirty="0" sz="3300" spc="200">
                <a:solidFill>
                  <a:srgbClr val="FFFFFF"/>
                </a:solidFill>
                <a:latin typeface="Arial"/>
                <a:cs typeface="Arial"/>
              </a:rPr>
              <a:t>automated</a:t>
            </a:r>
            <a:r>
              <a:rPr dirty="0" sz="33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20">
                <a:solidFill>
                  <a:srgbClr val="FFFFFF"/>
                </a:solidFill>
                <a:latin typeface="Arial"/>
                <a:cs typeface="Arial"/>
              </a:rPr>
              <a:t>Assembly</a:t>
            </a:r>
            <a:r>
              <a:rPr dirty="0" sz="330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75">
                <a:solidFill>
                  <a:srgbClr val="FFFFFF"/>
                </a:solidFill>
                <a:latin typeface="Arial"/>
                <a:cs typeface="Arial"/>
              </a:rPr>
              <a:t>Lines</a:t>
            </a:r>
            <a:r>
              <a:rPr dirty="0" sz="33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80">
                <a:solidFill>
                  <a:srgbClr val="FFFFFF"/>
                </a:solidFill>
                <a:latin typeface="Arial"/>
                <a:cs typeface="Arial"/>
              </a:rPr>
              <a:t>held</a:t>
            </a:r>
            <a:r>
              <a:rPr dirty="0" sz="33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265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33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20">
                <a:solidFill>
                  <a:srgbClr val="FFFFFF"/>
                </a:solidFill>
                <a:latin typeface="Arial"/>
                <a:cs typeface="Arial"/>
              </a:rPr>
              <a:t>largest</a:t>
            </a:r>
            <a:r>
              <a:rPr dirty="0" sz="33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95">
                <a:solidFill>
                  <a:srgbClr val="FFFFFF"/>
                </a:solidFill>
                <a:latin typeface="Arial"/>
                <a:cs typeface="Arial"/>
              </a:rPr>
              <a:t>share</a:t>
            </a:r>
            <a:r>
              <a:rPr dirty="0" sz="33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27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33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250">
                <a:solidFill>
                  <a:srgbClr val="FFFFFF"/>
                </a:solidFill>
                <a:latin typeface="Arial"/>
                <a:cs typeface="Arial"/>
              </a:rPr>
              <a:t>total </a:t>
            </a:r>
            <a:r>
              <a:rPr dirty="0" sz="3300" spc="130">
                <a:solidFill>
                  <a:srgbClr val="FFFFFF"/>
                </a:solidFill>
                <a:latin typeface="Arial"/>
                <a:cs typeface="Arial"/>
              </a:rPr>
              <a:t>revenue</a:t>
            </a:r>
            <a:r>
              <a:rPr dirty="0" sz="33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35">
                <a:solidFill>
                  <a:srgbClr val="FFFFFF"/>
                </a:solidFill>
                <a:latin typeface="Arial"/>
                <a:cs typeface="Arial"/>
              </a:rPr>
              <a:t>generated</a:t>
            </a:r>
            <a:r>
              <a:rPr dirty="0" sz="33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6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33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25">
                <a:solidFill>
                  <a:srgbClr val="FFFFFF"/>
                </a:solidFill>
                <a:latin typeface="Arial"/>
                <a:cs typeface="Arial"/>
              </a:rPr>
              <a:t>2019</a:t>
            </a:r>
            <a:endParaRPr sz="3300">
              <a:latin typeface="Arial"/>
              <a:cs typeface="Arial"/>
            </a:endParaRPr>
          </a:p>
          <a:p>
            <a:pPr marL="368935" indent="-356235">
              <a:lnSpc>
                <a:spcPct val="100000"/>
              </a:lnSpc>
              <a:spcBef>
                <a:spcPts val="375"/>
              </a:spcBef>
              <a:buChar char="•"/>
              <a:tabLst>
                <a:tab pos="368935" algn="l"/>
              </a:tabLst>
            </a:pPr>
            <a:r>
              <a:rPr dirty="0" sz="3300" spc="210">
                <a:solidFill>
                  <a:srgbClr val="FFFFFF"/>
                </a:solidFill>
                <a:latin typeface="Arial"/>
                <a:cs typeface="Arial"/>
              </a:rPr>
              <a:t>Automotive</a:t>
            </a:r>
            <a:r>
              <a:rPr dirty="0" sz="330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90">
                <a:solidFill>
                  <a:srgbClr val="FFFFFF"/>
                </a:solidFill>
                <a:latin typeface="Arial"/>
                <a:cs typeface="Arial"/>
              </a:rPr>
              <a:t>held</a:t>
            </a:r>
            <a:r>
              <a:rPr dirty="0" sz="33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60">
                <a:solidFill>
                  <a:srgbClr val="FFFFFF"/>
                </a:solidFill>
                <a:latin typeface="Arial"/>
                <a:cs typeface="Arial"/>
              </a:rPr>
              <a:t>maximum</a:t>
            </a:r>
            <a:r>
              <a:rPr dirty="0" sz="33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95">
                <a:solidFill>
                  <a:srgbClr val="FFFFFF"/>
                </a:solidFill>
                <a:latin typeface="Arial"/>
                <a:cs typeface="Arial"/>
              </a:rPr>
              <a:t>share</a:t>
            </a:r>
            <a:r>
              <a:rPr dirty="0" sz="33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27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33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25">
                <a:solidFill>
                  <a:srgbClr val="FFFFFF"/>
                </a:solidFill>
                <a:latin typeface="Arial"/>
                <a:cs typeface="Arial"/>
              </a:rPr>
              <a:t>Assembly</a:t>
            </a:r>
            <a:r>
              <a:rPr dirty="0" sz="330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05">
                <a:solidFill>
                  <a:srgbClr val="FFFFFF"/>
                </a:solidFill>
                <a:latin typeface="Arial"/>
                <a:cs typeface="Arial"/>
              </a:rPr>
              <a:t>Line</a:t>
            </a:r>
            <a:r>
              <a:rPr dirty="0" sz="33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45">
                <a:solidFill>
                  <a:srgbClr val="FFFFFF"/>
                </a:solidFill>
                <a:latin typeface="Arial"/>
                <a:cs typeface="Arial"/>
              </a:rPr>
              <a:t>Solutions</a:t>
            </a:r>
            <a:r>
              <a:rPr dirty="0" sz="330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4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endParaRPr sz="3300">
              <a:latin typeface="Arial"/>
              <a:cs typeface="Arial"/>
            </a:endParaRPr>
          </a:p>
          <a:p>
            <a:pPr marL="368935">
              <a:lnSpc>
                <a:spcPct val="100000"/>
              </a:lnSpc>
              <a:spcBef>
                <a:spcPts val="635"/>
              </a:spcBef>
            </a:pPr>
            <a:r>
              <a:rPr dirty="0" sz="3300" spc="16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33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25">
                <a:solidFill>
                  <a:srgbClr val="FFFFFF"/>
                </a:solidFill>
                <a:latin typeface="Arial"/>
                <a:cs typeface="Arial"/>
              </a:rPr>
              <a:t>2019</a:t>
            </a:r>
            <a:endParaRPr sz="33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40655" y="1786254"/>
            <a:ext cx="8379459" cy="8667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0" spc="-20"/>
              <a:t>AUTHOR'S</a:t>
            </a:r>
            <a:r>
              <a:rPr dirty="0" sz="5500" spc="-330"/>
              <a:t> </a:t>
            </a:r>
            <a:r>
              <a:rPr dirty="0" sz="5500" spc="-155"/>
              <a:t>PERSPECTIVE</a:t>
            </a:r>
            <a:endParaRPr sz="55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829300">
              <a:lnSpc>
                <a:spcPct val="100000"/>
              </a:lnSpc>
              <a:spcBef>
                <a:spcPts val="95"/>
              </a:spcBef>
            </a:pPr>
            <a:r>
              <a:rPr dirty="0" spc="-375"/>
              <a:t>KEY</a:t>
            </a:r>
            <a:r>
              <a:rPr dirty="0" spc="-229"/>
              <a:t> </a:t>
            </a:r>
            <a:r>
              <a:rPr dirty="0" spc="-29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solidFill>
                  <a:srgbClr val="000000"/>
                </a:solidFill>
                <a:latin typeface="Arial Black"/>
                <a:cs typeface="Arial Black"/>
              </a:rPr>
              <a:t>Contact</a:t>
            </a:r>
            <a:r>
              <a:rPr dirty="0" sz="9000" spc="-865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9000" spc="-775">
                <a:solidFill>
                  <a:srgbClr val="000000"/>
                </a:solidFill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5021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961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30250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8634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7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https://tinyurl.com/mw4fphdh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4020">
              <a:lnSpc>
                <a:spcPts val="3620"/>
              </a:lnSpc>
              <a:tabLst>
                <a:tab pos="1964689" algn="l"/>
                <a:tab pos="3045460" algn="l"/>
                <a:tab pos="392493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355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2024-02-20T10:31:23Z</dcterms:created>
  <dcterms:modified xsi:type="dcterms:W3CDTF">2024-02-20T10:31:23Z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2024-02-20T00:00:00Z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2024-02-20T00:00:00Z</vt:filetime>
  </property>
  <property fmtid="{D5CDD505-2E9C-101B-9397-08002B2CF9AE}" pid="5" name="Producer">
    <vt:lpwstr>3-Heights(TM) PDF Security Shell 4.8.25.2 (http://www.pdf-tools.com)</vt:lpwstr>
  </property>
</Properties>
</file>