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8.jpeg" /><Relationship Id="rId11" Type="http://schemas.openxmlformats.org/officeDocument/2006/relationships/image" Target="../media/image19.jpeg" /><Relationship Id="rId12" Type="http://schemas.openxmlformats.org/officeDocument/2006/relationships/image" Target="../media/image20.jpeg" /><Relationship Id="rId13" Type="http://schemas.openxmlformats.org/officeDocument/2006/relationships/image" Target="../media/image21.jpeg" /><Relationship Id="rId14" Type="http://schemas.openxmlformats.org/officeDocument/2006/relationships/image" Target="../media/image22.jpeg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Relationship Id="rId9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://tinyurl.com/mue6xrs5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384603" cy="10287000"/>
            <a:chExt cx="3423529" cy="37527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3529" cy="3752726"/>
            </a:xfrm>
            <a:custGeom>
              <a:rect l="l" t="t" r="r" b="b"/>
              <a:pathLst>
                <a:path w="3423529" h="3752726">
                  <a:moveTo>
                    <a:pt x="0" y="0"/>
                  </a:moveTo>
                  <a:lnTo>
                    <a:pt x="3423529" y="0"/>
                  </a:lnTo>
                  <a:lnTo>
                    <a:pt x="3423529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139505" y="2965643"/>
            <a:ext cx="9105594" cy="450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87"/>
              </a:lnSpc>
            </a:pPr>
            <a:r>
              <a:rPr lang="en-US" sz="8799">
                <a:solidFill>
                  <a:srgbClr val="FFFFFF"/>
                </a:solidFill>
                <a:latin typeface="Lato"/>
              </a:rPr>
              <a:t>GLOBAL</a:t>
            </a:r>
          </a:p>
          <a:p>
            <a:pPr>
              <a:lnSpc>
                <a:spcPts val="8483"/>
              </a:lnSpc>
            </a:pPr>
            <a:r>
              <a:rPr lang="en-US" sz="8399">
                <a:solidFill>
                  <a:srgbClr val="FFFFFF"/>
                </a:solidFill>
                <a:latin typeface="Lato"/>
              </a:rPr>
              <a:t>ALMOND OIL</a:t>
            </a:r>
          </a:p>
          <a:p>
            <a:pPr>
              <a:lnSpc>
                <a:spcPts val="8887"/>
              </a:lnSpc>
            </a:pPr>
            <a:r>
              <a:rPr lang="en-US" sz="8799">
                <a:solidFill>
                  <a:srgbClr val="FFFFFF"/>
                </a:solidFill>
                <a:latin typeface="Lato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0603" y="9380393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672774" y="622617"/>
            <a:ext cx="792958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7314" y="3237923"/>
            <a:ext cx="9570027" cy="654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Montserrat"/>
              </a:rPr>
              <a:t>Almond oil is a yellowish oil extracted from sweet or bitter almonds and is an excellent source of unsaturated fatty acids and phytosterols. Almond oil contains more vitamin E as compared to other nut oils and features excellent moisturizing properties. This helps boost immunity, maintain healthy cholesterol levels, and lower the risk of cancer and heart disease.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422343" y="7332562"/>
            <a:ext cx="7418348" cy="2245899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362" y="0"/>
                  </a:moveTo>
                  <a:lnTo>
                    <a:pt x="756045" y="0"/>
                  </a:lnTo>
                  <a:cubicBezTo>
                    <a:pt x="813683" y="0"/>
                    <a:pt x="860407" y="46724"/>
                    <a:pt x="860407" y="104362"/>
                  </a:cubicBezTo>
                  <a:lnTo>
                    <a:pt x="860407" y="156126"/>
                  </a:lnTo>
                  <a:cubicBezTo>
                    <a:pt x="860407" y="183804"/>
                    <a:pt x="849412" y="210349"/>
                    <a:pt x="829840" y="229921"/>
                  </a:cubicBezTo>
                  <a:cubicBezTo>
                    <a:pt x="810269" y="249492"/>
                    <a:pt x="783724" y="260488"/>
                    <a:pt x="756045" y="260488"/>
                  </a:cubicBezTo>
                  <a:lnTo>
                    <a:pt x="104362" y="260488"/>
                  </a:lnTo>
                  <a:cubicBezTo>
                    <a:pt x="76683" y="260488"/>
                    <a:pt x="50138" y="249492"/>
                    <a:pt x="30567" y="229921"/>
                  </a:cubicBezTo>
                  <a:cubicBezTo>
                    <a:pt x="10995" y="210349"/>
                    <a:pt x="0" y="183804"/>
                    <a:pt x="0" y="156126"/>
                  </a:cubicBezTo>
                  <a:lnTo>
                    <a:pt x="0" y="104362"/>
                  </a:lnTo>
                  <a:cubicBezTo>
                    <a:pt x="0" y="76683"/>
                    <a:pt x="10995" y="50138"/>
                    <a:pt x="30567" y="30567"/>
                  </a:cubicBezTo>
                  <a:cubicBezTo>
                    <a:pt x="50138" y="10995"/>
                    <a:pt x="76683" y="0"/>
                    <a:pt x="104362" y="0"/>
                  </a:cubicBezTo>
                  <a:close/>
                </a:path>
              </a:pathLst>
            </a:custGeom>
            <a:solidFill>
              <a:srgbClr val="A63129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727723" y="7608509"/>
            <a:ext cx="1811947" cy="1809682"/>
          </a:xfrm>
          <a:custGeom>
            <a:rect l="l" t="t" r="r" b="b"/>
            <a:pathLst>
              <a:path w="1811947" h="1809682">
                <a:moveTo>
                  <a:pt x="0" y="0"/>
                </a:moveTo>
                <a:lnTo>
                  <a:pt x="1811947" y="0"/>
                </a:lnTo>
                <a:lnTo>
                  <a:pt x="1811947" y="1809683"/>
                </a:lnTo>
                <a:lnTo>
                  <a:pt x="0" y="1809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10685478" y="7536090"/>
            <a:ext cx="1785262" cy="1785262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22343" y="2395462"/>
            <a:ext cx="7418348" cy="2245899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362" y="0"/>
                  </a:moveTo>
                  <a:lnTo>
                    <a:pt x="756045" y="0"/>
                  </a:lnTo>
                  <a:cubicBezTo>
                    <a:pt x="813683" y="0"/>
                    <a:pt x="860407" y="46724"/>
                    <a:pt x="860407" y="104362"/>
                  </a:cubicBezTo>
                  <a:lnTo>
                    <a:pt x="860407" y="156126"/>
                  </a:lnTo>
                  <a:cubicBezTo>
                    <a:pt x="860407" y="183804"/>
                    <a:pt x="849412" y="210349"/>
                    <a:pt x="829840" y="229921"/>
                  </a:cubicBezTo>
                  <a:cubicBezTo>
                    <a:pt x="810269" y="249492"/>
                    <a:pt x="783724" y="260488"/>
                    <a:pt x="756045" y="260488"/>
                  </a:cubicBezTo>
                  <a:lnTo>
                    <a:pt x="104362" y="260488"/>
                  </a:lnTo>
                  <a:cubicBezTo>
                    <a:pt x="76683" y="260488"/>
                    <a:pt x="50138" y="249492"/>
                    <a:pt x="30567" y="229921"/>
                  </a:cubicBezTo>
                  <a:cubicBezTo>
                    <a:pt x="10995" y="210349"/>
                    <a:pt x="0" y="183804"/>
                    <a:pt x="0" y="156126"/>
                  </a:cubicBezTo>
                  <a:lnTo>
                    <a:pt x="0" y="104362"/>
                  </a:lnTo>
                  <a:cubicBezTo>
                    <a:pt x="0" y="76683"/>
                    <a:pt x="10995" y="50138"/>
                    <a:pt x="30567" y="30567"/>
                  </a:cubicBezTo>
                  <a:cubicBezTo>
                    <a:pt x="50138" y="10995"/>
                    <a:pt x="76683" y="0"/>
                    <a:pt x="104362" y="0"/>
                  </a:cubicBezTo>
                  <a:close/>
                </a:path>
              </a:pathLst>
            </a:custGeom>
            <a:solidFill>
              <a:srgbClr val="A63129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727723" y="2671409"/>
            <a:ext cx="1811947" cy="1809682"/>
          </a:xfrm>
          <a:custGeom>
            <a:rect l="l" t="t" r="r" b="b"/>
            <a:pathLst>
              <a:path w="1811947" h="1809682">
                <a:moveTo>
                  <a:pt x="0" y="0"/>
                </a:moveTo>
                <a:lnTo>
                  <a:pt x="1811947" y="0"/>
                </a:lnTo>
                <a:lnTo>
                  <a:pt x="1811947" y="1809683"/>
                </a:lnTo>
                <a:lnTo>
                  <a:pt x="0" y="1809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10685478" y="2598990"/>
            <a:ext cx="1785262" cy="1785262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924218" y="7956402"/>
            <a:ext cx="1307782" cy="1233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851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73964" y="7676071"/>
            <a:ext cx="4984337" cy="149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4"/>
              </a:lnSpc>
            </a:pPr>
            <a:r>
              <a:rPr lang="en-US" sz="4160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5824"/>
              </a:lnSpc>
              <a:spcBef>
                <a:spcPct val="0"/>
              </a:spcBef>
            </a:pPr>
            <a:r>
              <a:rPr lang="en-US" sz="4160">
                <a:solidFill>
                  <a:srgbClr val="FFFFFF"/>
                </a:solidFill>
                <a:latin typeface="Poppins"/>
              </a:rPr>
              <a:t>12.01 %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53640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24218" y="3313071"/>
            <a:ext cx="1307782" cy="465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3851" u="none" strike="noStrike">
                <a:solidFill>
                  <a:srgbClr val="1E3048"/>
                </a:solidFill>
                <a:latin typeface="Poppins Bold"/>
              </a:rPr>
              <a:t>2022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70740" y="2771862"/>
            <a:ext cx="5238277" cy="142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Poppins"/>
              </a:rPr>
              <a:t> USD 1,756.34 Million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422343" y="4864012"/>
            <a:ext cx="7418348" cy="2245899"/>
            <a:chExt cx="860407" cy="2604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104362" y="0"/>
                  </a:moveTo>
                  <a:lnTo>
                    <a:pt x="756045" y="0"/>
                  </a:lnTo>
                  <a:cubicBezTo>
                    <a:pt x="813683" y="0"/>
                    <a:pt x="860407" y="46724"/>
                    <a:pt x="860407" y="104362"/>
                  </a:cubicBezTo>
                  <a:lnTo>
                    <a:pt x="860407" y="156126"/>
                  </a:lnTo>
                  <a:cubicBezTo>
                    <a:pt x="860407" y="183804"/>
                    <a:pt x="849412" y="210349"/>
                    <a:pt x="829840" y="229921"/>
                  </a:cubicBezTo>
                  <a:cubicBezTo>
                    <a:pt x="810269" y="249492"/>
                    <a:pt x="783724" y="260488"/>
                    <a:pt x="756045" y="260488"/>
                  </a:cubicBezTo>
                  <a:lnTo>
                    <a:pt x="104362" y="260488"/>
                  </a:lnTo>
                  <a:cubicBezTo>
                    <a:pt x="76683" y="260488"/>
                    <a:pt x="50138" y="249492"/>
                    <a:pt x="30567" y="229921"/>
                  </a:cubicBezTo>
                  <a:cubicBezTo>
                    <a:pt x="10995" y="210349"/>
                    <a:pt x="0" y="183804"/>
                    <a:pt x="0" y="156126"/>
                  </a:cubicBezTo>
                  <a:lnTo>
                    <a:pt x="0" y="104362"/>
                  </a:lnTo>
                  <a:cubicBezTo>
                    <a:pt x="0" y="76683"/>
                    <a:pt x="10995" y="50138"/>
                    <a:pt x="30567" y="30567"/>
                  </a:cubicBezTo>
                  <a:cubicBezTo>
                    <a:pt x="50138" y="10995"/>
                    <a:pt x="76683" y="0"/>
                    <a:pt x="104362" y="0"/>
                  </a:cubicBezTo>
                  <a:close/>
                </a:path>
              </a:pathLst>
            </a:custGeom>
            <a:solidFill>
              <a:srgbClr val="A63129"/>
            </a:solidFill>
          </p:spPr>
          <p:txBody>
            <a:bodyPr/>
            <a:lstStyle/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0727723" y="5139959"/>
            <a:ext cx="1811947" cy="1809682"/>
          </a:xfrm>
          <a:custGeom>
            <a:rect l="l" t="t" r="r" b="b"/>
            <a:pathLst>
              <a:path w="1811947" h="1809682">
                <a:moveTo>
                  <a:pt x="0" y="0"/>
                </a:moveTo>
                <a:lnTo>
                  <a:pt x="1811947" y="0"/>
                </a:lnTo>
                <a:lnTo>
                  <a:pt x="1811947" y="1809683"/>
                </a:lnTo>
                <a:lnTo>
                  <a:pt x="0" y="1809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26" name="Group 26"/>
          <p:cNvGrpSpPr/>
          <p:nvPr/>
        </p:nvGrpSpPr>
        <p:grpSpPr>
          <a:xfrm>
            <a:off x="10685478" y="5067540"/>
            <a:ext cx="1785262" cy="1785262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924218" y="5781621"/>
            <a:ext cx="1307782" cy="465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3851" u="none" strike="noStrike">
                <a:solidFill>
                  <a:srgbClr val="1E3048"/>
                </a:solidFill>
                <a:latin typeface="Poppins Bold"/>
              </a:rPr>
              <a:t>2030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373964" y="5185587"/>
            <a:ext cx="5238277" cy="142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Poppins"/>
              </a:rPr>
              <a:t>FORECAST</a:t>
            </a:r>
          </a:p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Poppins"/>
              </a:rPr>
              <a:t>USD 5,384.4 Million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6444" b="-644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541892" y="1985579"/>
            <a:ext cx="6163578" cy="2519940"/>
            <a:chExt cx="6777126" cy="27707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2102496" y="457035"/>
            <a:ext cx="1287965" cy="5492957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541892" y="4759422"/>
            <a:ext cx="6163578" cy="2519940"/>
            <a:chExt cx="6777126" cy="27707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1C191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2102496" y="3263650"/>
            <a:ext cx="1287965" cy="5492957"/>
            <a:chExt cx="3130550" cy="13351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541892" y="7533265"/>
            <a:ext cx="6163578" cy="2519940"/>
            <a:chExt cx="6777126" cy="2770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FF575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712427" y="6427562"/>
            <a:ext cx="1287965" cy="4712819"/>
            <a:chExt cx="3130550" cy="114550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30550" cy="11455054"/>
            </a:xfrm>
            <a:custGeom>
              <a:rect l="l" t="t" r="r" b="b"/>
              <a:pathLst>
                <a:path w="3130550" h="11455054">
                  <a:moveTo>
                    <a:pt x="0" y="1123950"/>
                  </a:moveTo>
                  <a:lnTo>
                    <a:pt x="0" y="11455054"/>
                  </a:lnTo>
                  <a:lnTo>
                    <a:pt x="3130550" y="11455054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493200" y="146734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95" y="2971106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By Product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78993" y="2321022"/>
            <a:ext cx="4018659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Sweet Almond Oil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Bitter Almond Oil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5535907"/>
            <a:ext cx="4712819" cy="1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Application segment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78993" y="4961108"/>
            <a:ext cx="4226477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Food Preparation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Cosmetics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Carrier oils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Pharmaceutical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8260437"/>
            <a:ext cx="4712819" cy="1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Distribution Channel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69788" y="7707385"/>
            <a:ext cx="4927864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Hypermarkets &amp; Supermarkets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Pharmacy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Cosmetic Discounters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22" b="-6222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0" y="1520922"/>
            <a:ext cx="10609474" cy="8766078"/>
          </a:xfrm>
          <a:custGeom>
            <a:rect l="l" t="t" r="r" b="b"/>
            <a:pathLst>
              <a:path w="10609474" h="8766078">
                <a:moveTo>
                  <a:pt x="0" y="0"/>
                </a:moveTo>
                <a:lnTo>
                  <a:pt x="10609474" y="0"/>
                </a:lnTo>
                <a:lnTo>
                  <a:pt x="10609474" y="8766078"/>
                </a:lnTo>
                <a:lnTo>
                  <a:pt x="0" y="87660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1257300"/>
            <a:chExt cx="4816593" cy="3311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331141"/>
            </a:xfrm>
            <a:custGeom>
              <a:rect l="l" t="t" r="r" b="b"/>
              <a:pathLst>
                <a:path w="4816592" h="331141">
                  <a:moveTo>
                    <a:pt x="0" y="0"/>
                  </a:moveTo>
                  <a:lnTo>
                    <a:pt x="4816592" y="0"/>
                  </a:lnTo>
                  <a:lnTo>
                    <a:pt x="4816592" y="331141"/>
                  </a:lnTo>
                  <a:lnTo>
                    <a:pt x="0" y="331141"/>
                  </a:lnTo>
                  <a:close/>
                </a:path>
              </a:pathLst>
            </a:custGeom>
            <a:solidFill>
              <a:srgbClr val="000000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369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983" y="20764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FFFFFF"/>
                </a:solidFill>
                <a:latin typeface="Canva Sans"/>
              </a:rPr>
              <a:t>Global Almond Oil Market Revenue share for 2022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72306" y="4600575"/>
            <a:ext cx="4693206" cy="844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FFFFFF"/>
                </a:solidFill>
                <a:latin typeface="Montserrat"/>
              </a:rPr>
              <a:t>North America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04" r="-1492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004490" y="6481020"/>
            <a:ext cx="7535215" cy="277728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301372" y="6481020"/>
            <a:ext cx="8238333" cy="2777280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381911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6910705"/>
            <a:ext cx="2359573" cy="1917909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5400000">
            <a:off x="2247848" y="7592100"/>
            <a:ext cx="641015" cy="555119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174393" y="7506049"/>
            <a:ext cx="2116402" cy="497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1"/>
              </a:lnSpc>
              <a:spcBef>
                <a:spcPct val="0"/>
              </a:spcBef>
            </a:pPr>
            <a:r>
              <a:rPr lang="en-US" sz="2936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45915" y="6596063"/>
            <a:ext cx="6377805" cy="247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55"/>
              </a:lnSpc>
            </a:pPr>
            <a:r>
              <a:rPr lang="en-US" sz="3100" spc="99">
                <a:solidFill>
                  <a:srgbClr val="FFFFFF">
                    <a:alpha val="89804"/>
                  </a:srgbClr>
                </a:solidFill>
                <a:latin typeface="Barlow"/>
              </a:rPr>
              <a:t>Increasing demand for almond oil in aromatherapy products and applications in the pharmaceutical industry is the major factor expected to drive the growth of the almond oil market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3875482" y="650557"/>
            <a:ext cx="10121399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000000"/>
                </a:solidFill>
                <a:latin typeface="Canva Sans"/>
              </a:rPr>
              <a:t>AUTHOR'S PERSPECTIVE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555" y="2512868"/>
            <a:ext cx="10115550" cy="744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Global Almond Oil Market Report 2023 talks about crucial market insights with the help of segments and sub-segments analysis.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This is attributed to sweet almond oil used in the cosmetics industry as an excipient, agent, lubricant, and sebum-restoring agent for products projected to drive the growth of this segment.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This is due to the increasing availability of almond oil through hypermarkets &amp; supermarkets, food specialty stores, and pharmacy &amp; cosmetic discounters expected to drive the growth of the cosmetic discounter segment.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660566" y="2552178"/>
            <a:ext cx="3134961" cy="1147812"/>
          </a:xfrm>
          <a:custGeom>
            <a:rect l="l" t="t" r="r" b="b"/>
            <a:pathLst>
              <a:path w="3134961" h="1147812">
                <a:moveTo>
                  <a:pt x="0" y="0"/>
                </a:moveTo>
                <a:lnTo>
                  <a:pt x="3134961" y="0"/>
                </a:lnTo>
                <a:lnTo>
                  <a:pt x="3134961" y="1147812"/>
                </a:lnTo>
                <a:lnTo>
                  <a:pt x="0" y="1147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633522" y="2273068"/>
            <a:ext cx="2487532" cy="1706033"/>
          </a:xfrm>
          <a:custGeom>
            <a:rect l="l" t="t" r="r" b="b"/>
            <a:pathLst>
              <a:path w="2487532" h="1706033">
                <a:moveTo>
                  <a:pt x="0" y="0"/>
                </a:moveTo>
                <a:lnTo>
                  <a:pt x="2487532" y="0"/>
                </a:lnTo>
                <a:lnTo>
                  <a:pt x="2487532" y="1706032"/>
                </a:lnTo>
                <a:lnTo>
                  <a:pt x="0" y="1706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7959049" y="2530558"/>
            <a:ext cx="4046208" cy="1448542"/>
          </a:xfrm>
          <a:custGeom>
            <a:rect l="l" t="t" r="r" b="b"/>
            <a:pathLst>
              <a:path w="4046208" h="1448542">
                <a:moveTo>
                  <a:pt x="0" y="0"/>
                </a:moveTo>
                <a:lnTo>
                  <a:pt x="4046208" y="0"/>
                </a:lnTo>
                <a:lnTo>
                  <a:pt x="4046208" y="1448542"/>
                </a:lnTo>
                <a:lnTo>
                  <a:pt x="0" y="14485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86909" y="4433142"/>
            <a:ext cx="4339035" cy="945910"/>
          </a:xfrm>
          <a:custGeom>
            <a:rect l="l" t="t" r="r" b="b"/>
            <a:pathLst>
              <a:path w="4339035" h="945910">
                <a:moveTo>
                  <a:pt x="0" y="0"/>
                </a:moveTo>
                <a:lnTo>
                  <a:pt x="4339035" y="0"/>
                </a:lnTo>
                <a:lnTo>
                  <a:pt x="4339035" y="945909"/>
                </a:lnTo>
                <a:lnTo>
                  <a:pt x="0" y="9459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9433312" y="4326844"/>
            <a:ext cx="1669182" cy="1476159"/>
          </a:xfrm>
          <a:custGeom>
            <a:rect l="l" t="t" r="r" b="b"/>
            <a:pathLst>
              <a:path w="1669182" h="1476159">
                <a:moveTo>
                  <a:pt x="0" y="0"/>
                </a:moveTo>
                <a:lnTo>
                  <a:pt x="1669182" y="0"/>
                </a:lnTo>
                <a:lnTo>
                  <a:pt x="1669182" y="1476159"/>
                </a:lnTo>
                <a:lnTo>
                  <a:pt x="0" y="14761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5549" b="-7415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087919" y="4753841"/>
            <a:ext cx="3787498" cy="876363"/>
          </a:xfrm>
          <a:custGeom>
            <a:rect l="l" t="t" r="r" b="b"/>
            <a:pathLst>
              <a:path w="3787498" h="876363">
                <a:moveTo>
                  <a:pt x="0" y="0"/>
                </a:moveTo>
                <a:lnTo>
                  <a:pt x="3787498" y="0"/>
                </a:lnTo>
                <a:lnTo>
                  <a:pt x="3787498" y="876363"/>
                </a:lnTo>
                <a:lnTo>
                  <a:pt x="0" y="8763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223" t="-128735" r="-16755" b="-125287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86909" y="6112203"/>
            <a:ext cx="3193675" cy="1187592"/>
          </a:xfrm>
          <a:custGeom>
            <a:rect l="l" t="t" r="r" b="b"/>
            <a:pathLst>
              <a:path w="3193675" h="1187592">
                <a:moveTo>
                  <a:pt x="0" y="0"/>
                </a:moveTo>
                <a:lnTo>
                  <a:pt x="3193674" y="0"/>
                </a:lnTo>
                <a:lnTo>
                  <a:pt x="3193674" y="1187592"/>
                </a:lnTo>
                <a:lnTo>
                  <a:pt x="0" y="11875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549" r="-6494" b="-8004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4068375" y="6112203"/>
            <a:ext cx="2575172" cy="1302734"/>
          </a:xfrm>
          <a:custGeom>
            <a:rect l="l" t="t" r="r" b="b"/>
            <a:pathLst>
              <a:path w="2575172" h="1302734">
                <a:moveTo>
                  <a:pt x="0" y="0"/>
                </a:moveTo>
                <a:lnTo>
                  <a:pt x="2575172" y="0"/>
                </a:lnTo>
                <a:lnTo>
                  <a:pt x="2575172" y="1302734"/>
                </a:lnTo>
                <a:lnTo>
                  <a:pt x="0" y="13027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6934684" y="6155428"/>
            <a:ext cx="3881466" cy="749570"/>
          </a:xfrm>
          <a:custGeom>
            <a:rect l="l" t="t" r="r" b="b"/>
            <a:pathLst>
              <a:path w="3881465" h="749570">
                <a:moveTo>
                  <a:pt x="0" y="0"/>
                </a:moveTo>
                <a:lnTo>
                  <a:pt x="3881466" y="0"/>
                </a:lnTo>
                <a:lnTo>
                  <a:pt x="3881466" y="749570"/>
                </a:lnTo>
                <a:lnTo>
                  <a:pt x="0" y="7495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64225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564573" y="7719608"/>
            <a:ext cx="2110808" cy="2224717"/>
          </a:xfrm>
          <a:custGeom>
            <a:rect l="l" t="t" r="r" b="b"/>
            <a:pathLst>
              <a:path w="2110808" h="2224717">
                <a:moveTo>
                  <a:pt x="0" y="0"/>
                </a:moveTo>
                <a:lnTo>
                  <a:pt x="2110808" y="0"/>
                </a:lnTo>
                <a:lnTo>
                  <a:pt x="2110808" y="2224718"/>
                </a:lnTo>
                <a:lnTo>
                  <a:pt x="0" y="22247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406" t="-10562" r="-16210" b="-9797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3145169" y="7719608"/>
            <a:ext cx="3498378" cy="1111238"/>
          </a:xfrm>
          <a:custGeom>
            <a:rect l="l" t="t" r="r" b="b"/>
            <a:pathLst>
              <a:path w="3498378" h="1111238">
                <a:moveTo>
                  <a:pt x="0" y="0"/>
                </a:moveTo>
                <a:lnTo>
                  <a:pt x="3498378" y="0"/>
                </a:lnTo>
                <a:lnTo>
                  <a:pt x="3498378" y="1111239"/>
                </a:lnTo>
                <a:lnTo>
                  <a:pt x="0" y="11112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755" t="-13386" r="-5693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3145169" y="9135647"/>
            <a:ext cx="3419770" cy="1025931"/>
          </a:xfrm>
          <a:custGeom>
            <a:rect l="l" t="t" r="r" b="b"/>
            <a:pathLst>
              <a:path w="3419770" h="1025931">
                <a:moveTo>
                  <a:pt x="0" y="0"/>
                </a:moveTo>
                <a:lnTo>
                  <a:pt x="3419769" y="0"/>
                </a:lnTo>
                <a:lnTo>
                  <a:pt x="3419769" y="1025930"/>
                </a:lnTo>
                <a:lnTo>
                  <a:pt x="0" y="10259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TextBox 15"/>
          <p:cNvSpPr txBox="1"/>
          <p:nvPr/>
        </p:nvSpPr>
        <p:spPr>
          <a:xfrm>
            <a:off x="4710244" y="700088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://tinyurl.com/mue6xrs5"/>
              </a:rPr>
              <a:t>http://tinyurl.com/mue6xrs5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Almond Oil Market Report 2023</dc:title>
  <cp:lastModifiedBy>decipher market</cp:lastModifiedBy>
  <cp:revision>2</cp:revision>
  <dcterms:created xsi:type="dcterms:W3CDTF">2006-08-16T00:00:00Z</dcterms:created>
  <dcterms:modified xsi:type="dcterms:W3CDTF">2024-02-21T10:44:42Z</dcterms:modified>
</cp:coreProperties>
</file>