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800" y="1293784"/>
            <a:ext cx="10566940" cy="8686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3622" y="456644"/>
            <a:ext cx="16580754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57822"/>
            <a:ext cx="17002587" cy="2280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11870" y="4026781"/>
            <a:ext cx="1497330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jp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png"/><Relationship Id="rId4" Type="http://schemas.openxmlformats.org/officeDocument/2006/relationships/hyperlink" Target="http://tinyurl.com/yvjpsmwz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6042" y="9414577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60582" y="2778219"/>
            <a:ext cx="9018905" cy="4694555"/>
          </a:xfrm>
          <a:prstGeom prst="rect">
            <a:avLst/>
          </a:prstGeom>
        </p:spPr>
        <p:txBody>
          <a:bodyPr wrap="square" lIns="0" tIns="225425" rIns="0" bIns="0" rtlCol="0" vert="horz">
            <a:spAutoFit/>
          </a:bodyPr>
          <a:lstStyle/>
          <a:p>
            <a:pPr marL="12700" marR="5080">
              <a:lnSpc>
                <a:spcPts val="8780"/>
              </a:lnSpc>
              <a:spcBef>
                <a:spcPts val="1775"/>
              </a:spcBef>
            </a:pPr>
            <a:r>
              <a:rPr dirty="0" sz="8700" spc="-10">
                <a:latin typeface="Lato"/>
                <a:cs typeface="Lato"/>
              </a:rPr>
              <a:t>GLOBAL </a:t>
            </a:r>
            <a:r>
              <a:rPr dirty="0" sz="8700">
                <a:latin typeface="Lato"/>
                <a:cs typeface="Lato"/>
              </a:rPr>
              <a:t>ALMOND</a:t>
            </a:r>
            <a:r>
              <a:rPr dirty="0" sz="8700" spc="-40">
                <a:latin typeface="Lato"/>
                <a:cs typeface="Lato"/>
              </a:rPr>
              <a:t> </a:t>
            </a:r>
            <a:r>
              <a:rPr dirty="0" sz="8700" spc="-20">
                <a:latin typeface="Lato"/>
                <a:cs typeface="Lato"/>
              </a:rPr>
              <a:t>MILK </a:t>
            </a:r>
            <a:r>
              <a:rPr dirty="0" sz="8700">
                <a:latin typeface="Lato"/>
                <a:cs typeface="Lato"/>
              </a:rPr>
              <a:t>MARKET</a:t>
            </a:r>
            <a:r>
              <a:rPr dirty="0" sz="8700" spc="-155">
                <a:latin typeface="Lato"/>
                <a:cs typeface="Lato"/>
              </a:rPr>
              <a:t> </a:t>
            </a:r>
            <a:r>
              <a:rPr dirty="0" sz="8700" spc="-10">
                <a:latin typeface="Lato"/>
                <a:cs typeface="Lato"/>
              </a:rPr>
              <a:t>REPORT </a:t>
            </a:r>
            <a:r>
              <a:rPr dirty="0" sz="8700" spc="-20">
                <a:latin typeface="Lato"/>
                <a:cs typeface="Lato"/>
              </a:rPr>
              <a:t>2024</a:t>
            </a:r>
            <a:endParaRPr sz="87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569244" y="1824078"/>
            <a:ext cx="15463519" cy="6957059"/>
          </a:xfrm>
          <a:custGeom>
            <a:avLst/>
            <a:gdLst/>
            <a:ahLst/>
            <a:cxnLst/>
            <a:rect l="l" t="t" r="r" b="b"/>
            <a:pathLst>
              <a:path w="15463519" h="6957059">
                <a:moveTo>
                  <a:pt x="15463004" y="6956993"/>
                </a:moveTo>
                <a:lnTo>
                  <a:pt x="0" y="6956993"/>
                </a:lnTo>
                <a:lnTo>
                  <a:pt x="0" y="0"/>
                </a:lnTo>
                <a:lnTo>
                  <a:pt x="15463004" y="0"/>
                </a:lnTo>
                <a:lnTo>
                  <a:pt x="15463004" y="6956993"/>
                </a:lnTo>
                <a:close/>
              </a:path>
            </a:pathLst>
          </a:custGeom>
          <a:solidFill>
            <a:srgbClr val="471E10">
              <a:alpha val="80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8732" y="212217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904184" y="3268452"/>
            <a:ext cx="14763750" cy="5264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Almond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alternative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dairy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perfectly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combines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goodness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nature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dietary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choices.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almonds,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creamy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beverage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brings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together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nutty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flavours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smooth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texture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delightful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way.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It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highly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regarded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plant-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benefits,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being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lactose-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cholesterol- 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free,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excellent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option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those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prioritize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health.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7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hint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sweetness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incredible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versatility,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almond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adds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touch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elegance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morning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coffee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any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culinary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masterpiece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one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creates.</a:t>
            </a:r>
            <a:endParaRPr sz="3000">
              <a:latin typeface="Verdana"/>
              <a:cs typeface="Verdana"/>
            </a:endParaRPr>
          </a:p>
          <a:p>
            <a:pPr marL="12700" marR="250190">
              <a:lnSpc>
                <a:spcPct val="114599"/>
              </a:lnSpc>
            </a:pP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nurturing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qualities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showcase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process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turns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almonds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into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velvety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elixir,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satisfying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tastes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discerning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individuals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crave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nourishing</a:t>
            </a:r>
            <a:r>
              <a:rPr dirty="0" sz="3000" spc="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drink</a:t>
            </a:r>
            <a:r>
              <a:rPr dirty="0" sz="3000" spc="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experience.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85590" y="5911870"/>
            <a:ext cx="8220709" cy="2489200"/>
            <a:chOff x="185590" y="5911870"/>
            <a:chExt cx="8220709" cy="2489200"/>
          </a:xfrm>
        </p:grpSpPr>
        <p:sp>
          <p:nvSpPr>
            <p:cNvPr id="4" name="object 4" descr=""/>
            <p:cNvSpPr/>
            <p:nvPr/>
          </p:nvSpPr>
          <p:spPr>
            <a:xfrm>
              <a:off x="185590" y="5911870"/>
              <a:ext cx="8220709" cy="2489200"/>
            </a:xfrm>
            <a:custGeom>
              <a:avLst/>
              <a:gdLst/>
              <a:ahLst/>
              <a:cxnLst/>
              <a:rect l="l" t="t" r="r" b="b"/>
              <a:pathLst>
                <a:path w="8220709" h="2489200">
                  <a:moveTo>
                    <a:pt x="7268182" y="2488681"/>
                  </a:moveTo>
                  <a:lnTo>
                    <a:pt x="952091" y="2488681"/>
                  </a:lnTo>
                  <a:lnTo>
                    <a:pt x="904959" y="2487526"/>
                  </a:lnTo>
                  <a:lnTo>
                    <a:pt x="858023" y="2484065"/>
                  </a:lnTo>
                  <a:lnTo>
                    <a:pt x="811745" y="2478364"/>
                  </a:lnTo>
                  <a:lnTo>
                    <a:pt x="766179" y="2470477"/>
                  </a:lnTo>
                  <a:lnTo>
                    <a:pt x="721381" y="2460459"/>
                  </a:lnTo>
                  <a:lnTo>
                    <a:pt x="677404" y="2448364"/>
                  </a:lnTo>
                  <a:lnTo>
                    <a:pt x="634303" y="2434246"/>
                  </a:lnTo>
                  <a:lnTo>
                    <a:pt x="592133" y="2418162"/>
                  </a:lnTo>
                  <a:lnTo>
                    <a:pt x="550948" y="2400164"/>
                  </a:lnTo>
                  <a:lnTo>
                    <a:pt x="510804" y="2380308"/>
                  </a:lnTo>
                  <a:lnTo>
                    <a:pt x="471754" y="2358648"/>
                  </a:lnTo>
                  <a:lnTo>
                    <a:pt x="433852" y="2335238"/>
                  </a:lnTo>
                  <a:lnTo>
                    <a:pt x="397155" y="2310134"/>
                  </a:lnTo>
                  <a:lnTo>
                    <a:pt x="361715" y="2283390"/>
                  </a:lnTo>
                  <a:lnTo>
                    <a:pt x="327589" y="2255060"/>
                  </a:lnTo>
                  <a:lnTo>
                    <a:pt x="294830" y="2225199"/>
                  </a:lnTo>
                  <a:lnTo>
                    <a:pt x="263492" y="2193862"/>
                  </a:lnTo>
                  <a:lnTo>
                    <a:pt x="233631" y="2161103"/>
                  </a:lnTo>
                  <a:lnTo>
                    <a:pt x="205301" y="2126976"/>
                  </a:lnTo>
                  <a:lnTo>
                    <a:pt x="178557" y="2091536"/>
                  </a:lnTo>
                  <a:lnTo>
                    <a:pt x="153453" y="2054839"/>
                  </a:lnTo>
                  <a:lnTo>
                    <a:pt x="130043" y="2016938"/>
                  </a:lnTo>
                  <a:lnTo>
                    <a:pt x="108383" y="1977887"/>
                  </a:lnTo>
                  <a:lnTo>
                    <a:pt x="88527" y="1937743"/>
                  </a:lnTo>
                  <a:lnTo>
                    <a:pt x="70529" y="1896558"/>
                  </a:lnTo>
                  <a:lnTo>
                    <a:pt x="54444" y="1854388"/>
                  </a:lnTo>
                  <a:lnTo>
                    <a:pt x="40327" y="1811287"/>
                  </a:lnTo>
                  <a:lnTo>
                    <a:pt x="28232" y="1767310"/>
                  </a:lnTo>
                  <a:lnTo>
                    <a:pt x="18214" y="1722511"/>
                  </a:lnTo>
                  <a:lnTo>
                    <a:pt x="10327" y="1676945"/>
                  </a:lnTo>
                  <a:lnTo>
                    <a:pt x="4626" y="1630667"/>
                  </a:lnTo>
                  <a:lnTo>
                    <a:pt x="1165" y="1583731"/>
                  </a:lnTo>
                  <a:lnTo>
                    <a:pt x="0" y="1536191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1" y="361715"/>
                  </a:lnTo>
                  <a:lnTo>
                    <a:pt x="233631" y="327588"/>
                  </a:lnTo>
                  <a:lnTo>
                    <a:pt x="263492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5" y="205301"/>
                  </a:lnTo>
                  <a:lnTo>
                    <a:pt x="397155" y="178556"/>
                  </a:lnTo>
                  <a:lnTo>
                    <a:pt x="433852" y="153452"/>
                  </a:lnTo>
                  <a:lnTo>
                    <a:pt x="471754" y="130043"/>
                  </a:lnTo>
                  <a:lnTo>
                    <a:pt x="510804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59" y="1165"/>
                  </a:lnTo>
                  <a:lnTo>
                    <a:pt x="952493" y="0"/>
                  </a:lnTo>
                  <a:lnTo>
                    <a:pt x="7267780" y="0"/>
                  </a:lnTo>
                  <a:lnTo>
                    <a:pt x="7315314" y="1165"/>
                  </a:lnTo>
                  <a:lnTo>
                    <a:pt x="7362250" y="4626"/>
                  </a:lnTo>
                  <a:lnTo>
                    <a:pt x="7408528" y="10327"/>
                  </a:lnTo>
                  <a:lnTo>
                    <a:pt x="7454094" y="18214"/>
                  </a:lnTo>
                  <a:lnTo>
                    <a:pt x="7498893" y="28232"/>
                  </a:lnTo>
                  <a:lnTo>
                    <a:pt x="7542870" y="40327"/>
                  </a:lnTo>
                  <a:lnTo>
                    <a:pt x="7585971" y="54444"/>
                  </a:lnTo>
                  <a:lnTo>
                    <a:pt x="7628141" y="70529"/>
                  </a:lnTo>
                  <a:lnTo>
                    <a:pt x="7669325" y="88527"/>
                  </a:lnTo>
                  <a:lnTo>
                    <a:pt x="7709470" y="108383"/>
                  </a:lnTo>
                  <a:lnTo>
                    <a:pt x="7748521" y="130043"/>
                  </a:lnTo>
                  <a:lnTo>
                    <a:pt x="7786422" y="153452"/>
                  </a:lnTo>
                  <a:lnTo>
                    <a:pt x="7823119" y="178556"/>
                  </a:lnTo>
                  <a:lnTo>
                    <a:pt x="7858559" y="205301"/>
                  </a:lnTo>
                  <a:lnTo>
                    <a:pt x="7892685" y="233631"/>
                  </a:lnTo>
                  <a:lnTo>
                    <a:pt x="7925445" y="263491"/>
                  </a:lnTo>
                  <a:lnTo>
                    <a:pt x="7956782" y="294829"/>
                  </a:lnTo>
                  <a:lnTo>
                    <a:pt x="7986643" y="327588"/>
                  </a:lnTo>
                  <a:lnTo>
                    <a:pt x="8014973" y="361715"/>
                  </a:lnTo>
                  <a:lnTo>
                    <a:pt x="8041717" y="397154"/>
                  </a:lnTo>
                  <a:lnTo>
                    <a:pt x="8066821" y="433852"/>
                  </a:lnTo>
                  <a:lnTo>
                    <a:pt x="8090231" y="471753"/>
                  </a:lnTo>
                  <a:lnTo>
                    <a:pt x="8111891" y="510803"/>
                  </a:lnTo>
                  <a:lnTo>
                    <a:pt x="8131747" y="550948"/>
                  </a:lnTo>
                  <a:lnTo>
                    <a:pt x="8149745" y="592133"/>
                  </a:lnTo>
                  <a:lnTo>
                    <a:pt x="8165829" y="634303"/>
                  </a:lnTo>
                  <a:lnTo>
                    <a:pt x="8179946" y="677404"/>
                  </a:lnTo>
                  <a:lnTo>
                    <a:pt x="8192041" y="721381"/>
                  </a:lnTo>
                  <a:lnTo>
                    <a:pt x="8202060" y="766179"/>
                  </a:lnTo>
                  <a:lnTo>
                    <a:pt x="8209947" y="811745"/>
                  </a:lnTo>
                  <a:lnTo>
                    <a:pt x="8215648" y="858023"/>
                  </a:lnTo>
                  <a:lnTo>
                    <a:pt x="8219108" y="904960"/>
                  </a:lnTo>
                  <a:lnTo>
                    <a:pt x="8220274" y="952499"/>
                  </a:lnTo>
                  <a:lnTo>
                    <a:pt x="8220274" y="1536191"/>
                  </a:lnTo>
                  <a:lnTo>
                    <a:pt x="8219108" y="1583731"/>
                  </a:lnTo>
                  <a:lnTo>
                    <a:pt x="8215648" y="1630667"/>
                  </a:lnTo>
                  <a:lnTo>
                    <a:pt x="8209947" y="1676945"/>
                  </a:lnTo>
                  <a:lnTo>
                    <a:pt x="8202060" y="1722511"/>
                  </a:lnTo>
                  <a:lnTo>
                    <a:pt x="8192041" y="1767310"/>
                  </a:lnTo>
                  <a:lnTo>
                    <a:pt x="8179946" y="1811287"/>
                  </a:lnTo>
                  <a:lnTo>
                    <a:pt x="8165829" y="1854388"/>
                  </a:lnTo>
                  <a:lnTo>
                    <a:pt x="8149745" y="1896558"/>
                  </a:lnTo>
                  <a:lnTo>
                    <a:pt x="8131747" y="1937743"/>
                  </a:lnTo>
                  <a:lnTo>
                    <a:pt x="8111891" y="1977887"/>
                  </a:lnTo>
                  <a:lnTo>
                    <a:pt x="8090231" y="2016938"/>
                  </a:lnTo>
                  <a:lnTo>
                    <a:pt x="8066821" y="2054839"/>
                  </a:lnTo>
                  <a:lnTo>
                    <a:pt x="8041717" y="2091536"/>
                  </a:lnTo>
                  <a:lnTo>
                    <a:pt x="8014973" y="2126976"/>
                  </a:lnTo>
                  <a:lnTo>
                    <a:pt x="7986643" y="2161103"/>
                  </a:lnTo>
                  <a:lnTo>
                    <a:pt x="7956782" y="2193862"/>
                  </a:lnTo>
                  <a:lnTo>
                    <a:pt x="7925445" y="2225199"/>
                  </a:lnTo>
                  <a:lnTo>
                    <a:pt x="7892685" y="2255060"/>
                  </a:lnTo>
                  <a:lnTo>
                    <a:pt x="7858559" y="2283390"/>
                  </a:lnTo>
                  <a:lnTo>
                    <a:pt x="7823119" y="2310134"/>
                  </a:lnTo>
                  <a:lnTo>
                    <a:pt x="7786422" y="2335238"/>
                  </a:lnTo>
                  <a:lnTo>
                    <a:pt x="7748521" y="2358648"/>
                  </a:lnTo>
                  <a:lnTo>
                    <a:pt x="7709470" y="2380308"/>
                  </a:lnTo>
                  <a:lnTo>
                    <a:pt x="7669325" y="2400164"/>
                  </a:lnTo>
                  <a:lnTo>
                    <a:pt x="7628141" y="2418162"/>
                  </a:lnTo>
                  <a:lnTo>
                    <a:pt x="7585971" y="2434246"/>
                  </a:lnTo>
                  <a:lnTo>
                    <a:pt x="7542870" y="2448364"/>
                  </a:lnTo>
                  <a:lnTo>
                    <a:pt x="7498893" y="2460459"/>
                  </a:lnTo>
                  <a:lnTo>
                    <a:pt x="7454094" y="2470477"/>
                  </a:lnTo>
                  <a:lnTo>
                    <a:pt x="7408528" y="2478364"/>
                  </a:lnTo>
                  <a:lnTo>
                    <a:pt x="7362250" y="2484065"/>
                  </a:lnTo>
                  <a:lnTo>
                    <a:pt x="7315314" y="2487526"/>
                  </a:lnTo>
                  <a:lnTo>
                    <a:pt x="7268182" y="2488681"/>
                  </a:lnTo>
                  <a:close/>
                </a:path>
              </a:pathLst>
            </a:custGeom>
            <a:solidFill>
              <a:srgbClr val="673A2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81" y="6217660"/>
              <a:ext cx="2009774" cy="20097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77174" y="6137391"/>
              <a:ext cx="1978660" cy="1978660"/>
            </a:xfrm>
            <a:custGeom>
              <a:avLst/>
              <a:gdLst/>
              <a:ahLst/>
              <a:cxnLst/>
              <a:rect l="l" t="t" r="r" b="b"/>
              <a:pathLst>
                <a:path w="1978660" h="1978659">
                  <a:moveTo>
                    <a:pt x="990175" y="1978248"/>
                  </a:moveTo>
                  <a:lnTo>
                    <a:pt x="988065" y="1978248"/>
                  </a:lnTo>
                  <a:lnTo>
                    <a:pt x="941196" y="1977133"/>
                  </a:lnTo>
                  <a:lnTo>
                    <a:pt x="893861" y="1973745"/>
                  </a:lnTo>
                  <a:lnTo>
                    <a:pt x="847166" y="1968163"/>
                  </a:lnTo>
                  <a:lnTo>
                    <a:pt x="801164" y="1960438"/>
                  </a:lnTo>
                  <a:lnTo>
                    <a:pt x="755905" y="1950621"/>
                  </a:lnTo>
                  <a:lnTo>
                    <a:pt x="711443" y="1938765"/>
                  </a:lnTo>
                  <a:lnTo>
                    <a:pt x="667828" y="1924922"/>
                  </a:lnTo>
                  <a:lnTo>
                    <a:pt x="625113" y="1909142"/>
                  </a:lnTo>
                  <a:lnTo>
                    <a:pt x="583349" y="1891479"/>
                  </a:lnTo>
                  <a:lnTo>
                    <a:pt x="542588" y="1871983"/>
                  </a:lnTo>
                  <a:lnTo>
                    <a:pt x="502882" y="1850707"/>
                  </a:lnTo>
                  <a:lnTo>
                    <a:pt x="464283" y="1827703"/>
                  </a:lnTo>
                  <a:lnTo>
                    <a:pt x="426843" y="1803021"/>
                  </a:lnTo>
                  <a:lnTo>
                    <a:pt x="390613" y="1776715"/>
                  </a:lnTo>
                  <a:lnTo>
                    <a:pt x="355645" y="1748836"/>
                  </a:lnTo>
                  <a:lnTo>
                    <a:pt x="321992" y="1719435"/>
                  </a:lnTo>
                  <a:lnTo>
                    <a:pt x="289704" y="1688565"/>
                  </a:lnTo>
                  <a:lnTo>
                    <a:pt x="258834" y="1656277"/>
                  </a:lnTo>
                  <a:lnTo>
                    <a:pt x="229433" y="1622623"/>
                  </a:lnTo>
                  <a:lnTo>
                    <a:pt x="201554" y="1587655"/>
                  </a:lnTo>
                  <a:lnTo>
                    <a:pt x="175247" y="1551424"/>
                  </a:lnTo>
                  <a:lnTo>
                    <a:pt x="150566" y="1513983"/>
                  </a:lnTo>
                  <a:lnTo>
                    <a:pt x="127562" y="1475384"/>
                  </a:lnTo>
                  <a:lnTo>
                    <a:pt x="106286" y="1435678"/>
                  </a:lnTo>
                  <a:lnTo>
                    <a:pt x="86790" y="1394916"/>
                  </a:lnTo>
                  <a:lnTo>
                    <a:pt x="69127" y="1353152"/>
                  </a:lnTo>
                  <a:lnTo>
                    <a:pt x="53347" y="1310436"/>
                  </a:lnTo>
                  <a:lnTo>
                    <a:pt x="39504" y="1266820"/>
                  </a:lnTo>
                  <a:lnTo>
                    <a:pt x="27648" y="1222357"/>
                  </a:lnTo>
                  <a:lnTo>
                    <a:pt x="17831" y="1177097"/>
                  </a:lnTo>
                  <a:lnTo>
                    <a:pt x="10106" y="1131094"/>
                  </a:lnTo>
                  <a:lnTo>
                    <a:pt x="4524" y="1084398"/>
                  </a:lnTo>
                  <a:lnTo>
                    <a:pt x="1136" y="1037061"/>
                  </a:lnTo>
                  <a:lnTo>
                    <a:pt x="0" y="988972"/>
                  </a:lnTo>
                  <a:lnTo>
                    <a:pt x="1136" y="941211"/>
                  </a:lnTo>
                  <a:lnTo>
                    <a:pt x="4524" y="893875"/>
                  </a:lnTo>
                  <a:lnTo>
                    <a:pt x="10106" y="847179"/>
                  </a:lnTo>
                  <a:lnTo>
                    <a:pt x="17831" y="801175"/>
                  </a:lnTo>
                  <a:lnTo>
                    <a:pt x="27648" y="755916"/>
                  </a:lnTo>
                  <a:lnTo>
                    <a:pt x="39504" y="711452"/>
                  </a:lnTo>
                  <a:lnTo>
                    <a:pt x="53347" y="667837"/>
                  </a:lnTo>
                  <a:lnTo>
                    <a:pt x="69127" y="625121"/>
                  </a:lnTo>
                  <a:lnTo>
                    <a:pt x="86790" y="583356"/>
                  </a:lnTo>
                  <a:lnTo>
                    <a:pt x="106286" y="542595"/>
                  </a:lnTo>
                  <a:lnTo>
                    <a:pt x="127562" y="502888"/>
                  </a:lnTo>
                  <a:lnTo>
                    <a:pt x="150566" y="464289"/>
                  </a:lnTo>
                  <a:lnTo>
                    <a:pt x="175247" y="426848"/>
                  </a:lnTo>
                  <a:lnTo>
                    <a:pt x="201554" y="390618"/>
                  </a:lnTo>
                  <a:lnTo>
                    <a:pt x="229433" y="355650"/>
                  </a:lnTo>
                  <a:lnTo>
                    <a:pt x="258834" y="321996"/>
                  </a:lnTo>
                  <a:lnTo>
                    <a:pt x="289704" y="289708"/>
                  </a:lnTo>
                  <a:lnTo>
                    <a:pt x="321992" y="258838"/>
                  </a:lnTo>
                  <a:lnTo>
                    <a:pt x="355645" y="229437"/>
                  </a:lnTo>
                  <a:lnTo>
                    <a:pt x="390613" y="201557"/>
                  </a:lnTo>
                  <a:lnTo>
                    <a:pt x="426843" y="175251"/>
                  </a:lnTo>
                  <a:lnTo>
                    <a:pt x="464283" y="150570"/>
                  </a:lnTo>
                  <a:lnTo>
                    <a:pt x="502882" y="127565"/>
                  </a:lnTo>
                  <a:lnTo>
                    <a:pt x="542588" y="106289"/>
                  </a:lnTo>
                  <a:lnTo>
                    <a:pt x="583349" y="86794"/>
                  </a:lnTo>
                  <a:lnTo>
                    <a:pt x="625113" y="69130"/>
                  </a:lnTo>
                  <a:lnTo>
                    <a:pt x="667828" y="53351"/>
                  </a:lnTo>
                  <a:lnTo>
                    <a:pt x="711443" y="39507"/>
                  </a:lnTo>
                  <a:lnTo>
                    <a:pt x="755905" y="27651"/>
                  </a:lnTo>
                  <a:lnTo>
                    <a:pt x="801164" y="17835"/>
                  </a:lnTo>
                  <a:lnTo>
                    <a:pt x="847166" y="10109"/>
                  </a:lnTo>
                  <a:lnTo>
                    <a:pt x="893861" y="4527"/>
                  </a:lnTo>
                  <a:lnTo>
                    <a:pt x="941196" y="1140"/>
                  </a:lnTo>
                  <a:lnTo>
                    <a:pt x="989115" y="0"/>
                  </a:lnTo>
                  <a:lnTo>
                    <a:pt x="1037044" y="1140"/>
                  </a:lnTo>
                  <a:lnTo>
                    <a:pt x="1084380" y="4527"/>
                  </a:lnTo>
                  <a:lnTo>
                    <a:pt x="1131075" y="10109"/>
                  </a:lnTo>
                  <a:lnTo>
                    <a:pt x="1177078" y="17835"/>
                  </a:lnTo>
                  <a:lnTo>
                    <a:pt x="1222336" y="27651"/>
                  </a:lnTo>
                  <a:lnTo>
                    <a:pt x="1266799" y="39507"/>
                  </a:lnTo>
                  <a:lnTo>
                    <a:pt x="1310414" y="53351"/>
                  </a:lnTo>
                  <a:lnTo>
                    <a:pt x="1353130" y="69130"/>
                  </a:lnTo>
                  <a:lnTo>
                    <a:pt x="1394894" y="86794"/>
                  </a:lnTo>
                  <a:lnTo>
                    <a:pt x="1435654" y="106289"/>
                  </a:lnTo>
                  <a:lnTo>
                    <a:pt x="1475360" y="127565"/>
                  </a:lnTo>
                  <a:lnTo>
                    <a:pt x="1513959" y="150570"/>
                  </a:lnTo>
                  <a:lnTo>
                    <a:pt x="1551400" y="175251"/>
                  </a:lnTo>
                  <a:lnTo>
                    <a:pt x="1587630" y="201557"/>
                  </a:lnTo>
                  <a:lnTo>
                    <a:pt x="1622598" y="229437"/>
                  </a:lnTo>
                  <a:lnTo>
                    <a:pt x="1656252" y="258838"/>
                  </a:lnTo>
                  <a:lnTo>
                    <a:pt x="1688539" y="289708"/>
                  </a:lnTo>
                  <a:lnTo>
                    <a:pt x="1719410" y="321996"/>
                  </a:lnTo>
                  <a:lnTo>
                    <a:pt x="1748810" y="355650"/>
                  </a:lnTo>
                  <a:lnTo>
                    <a:pt x="1776690" y="390618"/>
                  </a:lnTo>
                  <a:lnTo>
                    <a:pt x="1802996" y="426848"/>
                  </a:lnTo>
                  <a:lnTo>
                    <a:pt x="1827677" y="464289"/>
                  </a:lnTo>
                  <a:lnTo>
                    <a:pt x="1850682" y="502888"/>
                  </a:lnTo>
                  <a:lnTo>
                    <a:pt x="1871958" y="542595"/>
                  </a:lnTo>
                  <a:lnTo>
                    <a:pt x="1891454" y="583356"/>
                  </a:lnTo>
                  <a:lnTo>
                    <a:pt x="1909117" y="625121"/>
                  </a:lnTo>
                  <a:lnTo>
                    <a:pt x="1924896" y="667837"/>
                  </a:lnTo>
                  <a:lnTo>
                    <a:pt x="1938740" y="711452"/>
                  </a:lnTo>
                  <a:lnTo>
                    <a:pt x="1950596" y="755916"/>
                  </a:lnTo>
                  <a:lnTo>
                    <a:pt x="1960413" y="801175"/>
                  </a:lnTo>
                  <a:lnTo>
                    <a:pt x="1968138" y="847179"/>
                  </a:lnTo>
                  <a:lnTo>
                    <a:pt x="1973720" y="893875"/>
                  </a:lnTo>
                  <a:lnTo>
                    <a:pt x="1977107" y="941211"/>
                  </a:lnTo>
                  <a:lnTo>
                    <a:pt x="1978240" y="989137"/>
                  </a:lnTo>
                  <a:lnTo>
                    <a:pt x="1977107" y="1037061"/>
                  </a:lnTo>
                  <a:lnTo>
                    <a:pt x="1973720" y="1084398"/>
                  </a:lnTo>
                  <a:lnTo>
                    <a:pt x="1968138" y="1131094"/>
                  </a:lnTo>
                  <a:lnTo>
                    <a:pt x="1960413" y="1177097"/>
                  </a:lnTo>
                  <a:lnTo>
                    <a:pt x="1950596" y="1222357"/>
                  </a:lnTo>
                  <a:lnTo>
                    <a:pt x="1938740" y="1266820"/>
                  </a:lnTo>
                  <a:lnTo>
                    <a:pt x="1924896" y="1310436"/>
                  </a:lnTo>
                  <a:lnTo>
                    <a:pt x="1909117" y="1353152"/>
                  </a:lnTo>
                  <a:lnTo>
                    <a:pt x="1891454" y="1394916"/>
                  </a:lnTo>
                  <a:lnTo>
                    <a:pt x="1871958" y="1435678"/>
                  </a:lnTo>
                  <a:lnTo>
                    <a:pt x="1850682" y="1475384"/>
                  </a:lnTo>
                  <a:lnTo>
                    <a:pt x="1827677" y="1513983"/>
                  </a:lnTo>
                  <a:lnTo>
                    <a:pt x="1802996" y="1551424"/>
                  </a:lnTo>
                  <a:lnTo>
                    <a:pt x="1776690" y="1587655"/>
                  </a:lnTo>
                  <a:lnTo>
                    <a:pt x="1748810" y="1622623"/>
                  </a:lnTo>
                  <a:lnTo>
                    <a:pt x="1719410" y="1656277"/>
                  </a:lnTo>
                  <a:lnTo>
                    <a:pt x="1688539" y="1688565"/>
                  </a:lnTo>
                  <a:lnTo>
                    <a:pt x="1656252" y="1719435"/>
                  </a:lnTo>
                  <a:lnTo>
                    <a:pt x="1622598" y="1748836"/>
                  </a:lnTo>
                  <a:lnTo>
                    <a:pt x="1587630" y="1776715"/>
                  </a:lnTo>
                  <a:lnTo>
                    <a:pt x="1551400" y="1803021"/>
                  </a:lnTo>
                  <a:lnTo>
                    <a:pt x="1513959" y="1827703"/>
                  </a:lnTo>
                  <a:lnTo>
                    <a:pt x="1475360" y="1850707"/>
                  </a:lnTo>
                  <a:lnTo>
                    <a:pt x="1435654" y="1871983"/>
                  </a:lnTo>
                  <a:lnTo>
                    <a:pt x="1394894" y="1891479"/>
                  </a:lnTo>
                  <a:lnTo>
                    <a:pt x="1353130" y="1909142"/>
                  </a:lnTo>
                  <a:lnTo>
                    <a:pt x="1310414" y="1924922"/>
                  </a:lnTo>
                  <a:lnTo>
                    <a:pt x="1266799" y="1938765"/>
                  </a:lnTo>
                  <a:lnTo>
                    <a:pt x="1222336" y="1950621"/>
                  </a:lnTo>
                  <a:lnTo>
                    <a:pt x="1177078" y="1960438"/>
                  </a:lnTo>
                  <a:lnTo>
                    <a:pt x="1131075" y="1968163"/>
                  </a:lnTo>
                  <a:lnTo>
                    <a:pt x="1084380" y="1973745"/>
                  </a:lnTo>
                  <a:lnTo>
                    <a:pt x="1037044" y="1977133"/>
                  </a:lnTo>
                  <a:lnTo>
                    <a:pt x="990175" y="19782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9270" cy="1169035"/>
          </a:xfrm>
          <a:custGeom>
            <a:avLst/>
            <a:gdLst/>
            <a:ahLst/>
            <a:cxnLst/>
            <a:rect l="l" t="t" r="r" b="b"/>
            <a:pathLst>
              <a:path w="18289270" h="1169035">
                <a:moveTo>
                  <a:pt x="18289009" y="1169035"/>
                </a:moveTo>
                <a:lnTo>
                  <a:pt x="0" y="1169035"/>
                </a:lnTo>
                <a:lnTo>
                  <a:pt x="0" y="0"/>
                </a:lnTo>
                <a:lnTo>
                  <a:pt x="18289009" y="0"/>
                </a:lnTo>
                <a:lnTo>
                  <a:pt x="18289009" y="11690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85590" y="3237616"/>
            <a:ext cx="8220709" cy="2489200"/>
            <a:chOff x="185590" y="3237616"/>
            <a:chExt cx="8220709" cy="2489200"/>
          </a:xfrm>
        </p:grpSpPr>
        <p:sp>
          <p:nvSpPr>
            <p:cNvPr id="9" name="object 9" descr=""/>
            <p:cNvSpPr/>
            <p:nvPr/>
          </p:nvSpPr>
          <p:spPr>
            <a:xfrm>
              <a:off x="185590" y="3237616"/>
              <a:ext cx="8220709" cy="2489200"/>
            </a:xfrm>
            <a:custGeom>
              <a:avLst/>
              <a:gdLst/>
              <a:ahLst/>
              <a:cxnLst/>
              <a:rect l="l" t="t" r="r" b="b"/>
              <a:pathLst>
                <a:path w="8220709" h="2489200">
                  <a:moveTo>
                    <a:pt x="7268184" y="2488681"/>
                  </a:moveTo>
                  <a:lnTo>
                    <a:pt x="952088" y="2488681"/>
                  </a:lnTo>
                  <a:lnTo>
                    <a:pt x="904959" y="2487526"/>
                  </a:lnTo>
                  <a:lnTo>
                    <a:pt x="858023" y="2484065"/>
                  </a:lnTo>
                  <a:lnTo>
                    <a:pt x="811745" y="2478364"/>
                  </a:lnTo>
                  <a:lnTo>
                    <a:pt x="766179" y="2470477"/>
                  </a:lnTo>
                  <a:lnTo>
                    <a:pt x="721381" y="2460459"/>
                  </a:lnTo>
                  <a:lnTo>
                    <a:pt x="677404" y="2448364"/>
                  </a:lnTo>
                  <a:lnTo>
                    <a:pt x="634303" y="2434247"/>
                  </a:lnTo>
                  <a:lnTo>
                    <a:pt x="592133" y="2418162"/>
                  </a:lnTo>
                  <a:lnTo>
                    <a:pt x="550948" y="2400164"/>
                  </a:lnTo>
                  <a:lnTo>
                    <a:pt x="510804" y="2380308"/>
                  </a:lnTo>
                  <a:lnTo>
                    <a:pt x="471754" y="2358648"/>
                  </a:lnTo>
                  <a:lnTo>
                    <a:pt x="433852" y="2335238"/>
                  </a:lnTo>
                  <a:lnTo>
                    <a:pt x="397155" y="2310134"/>
                  </a:lnTo>
                  <a:lnTo>
                    <a:pt x="361715" y="2283390"/>
                  </a:lnTo>
                  <a:lnTo>
                    <a:pt x="327589" y="2255060"/>
                  </a:lnTo>
                  <a:lnTo>
                    <a:pt x="294830" y="2225199"/>
                  </a:lnTo>
                  <a:lnTo>
                    <a:pt x="263492" y="2193862"/>
                  </a:lnTo>
                  <a:lnTo>
                    <a:pt x="233631" y="2161103"/>
                  </a:lnTo>
                  <a:lnTo>
                    <a:pt x="205301" y="2126976"/>
                  </a:lnTo>
                  <a:lnTo>
                    <a:pt x="178557" y="2091537"/>
                  </a:lnTo>
                  <a:lnTo>
                    <a:pt x="153453" y="2054839"/>
                  </a:lnTo>
                  <a:lnTo>
                    <a:pt x="130043" y="2016938"/>
                  </a:lnTo>
                  <a:lnTo>
                    <a:pt x="108383" y="1977887"/>
                  </a:lnTo>
                  <a:lnTo>
                    <a:pt x="88527" y="1937743"/>
                  </a:lnTo>
                  <a:lnTo>
                    <a:pt x="70529" y="1896558"/>
                  </a:lnTo>
                  <a:lnTo>
                    <a:pt x="54444" y="1854388"/>
                  </a:lnTo>
                  <a:lnTo>
                    <a:pt x="40327" y="1811287"/>
                  </a:lnTo>
                  <a:lnTo>
                    <a:pt x="28232" y="1767310"/>
                  </a:lnTo>
                  <a:lnTo>
                    <a:pt x="18214" y="1722511"/>
                  </a:lnTo>
                  <a:lnTo>
                    <a:pt x="10327" y="1676946"/>
                  </a:lnTo>
                  <a:lnTo>
                    <a:pt x="4626" y="1630667"/>
                  </a:lnTo>
                  <a:lnTo>
                    <a:pt x="1165" y="1583731"/>
                  </a:lnTo>
                  <a:lnTo>
                    <a:pt x="0" y="1536192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1" y="361715"/>
                  </a:lnTo>
                  <a:lnTo>
                    <a:pt x="233631" y="327588"/>
                  </a:lnTo>
                  <a:lnTo>
                    <a:pt x="263492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5" y="205301"/>
                  </a:lnTo>
                  <a:lnTo>
                    <a:pt x="397155" y="178556"/>
                  </a:lnTo>
                  <a:lnTo>
                    <a:pt x="433852" y="153452"/>
                  </a:lnTo>
                  <a:lnTo>
                    <a:pt x="471754" y="130043"/>
                  </a:lnTo>
                  <a:lnTo>
                    <a:pt x="510804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59" y="1165"/>
                  </a:lnTo>
                  <a:lnTo>
                    <a:pt x="952495" y="0"/>
                  </a:lnTo>
                  <a:lnTo>
                    <a:pt x="7267777" y="0"/>
                  </a:lnTo>
                  <a:lnTo>
                    <a:pt x="7315314" y="1165"/>
                  </a:lnTo>
                  <a:lnTo>
                    <a:pt x="7362250" y="4626"/>
                  </a:lnTo>
                  <a:lnTo>
                    <a:pt x="7408528" y="10327"/>
                  </a:lnTo>
                  <a:lnTo>
                    <a:pt x="7454094" y="18214"/>
                  </a:lnTo>
                  <a:lnTo>
                    <a:pt x="7498893" y="28232"/>
                  </a:lnTo>
                  <a:lnTo>
                    <a:pt x="7542870" y="40327"/>
                  </a:lnTo>
                  <a:lnTo>
                    <a:pt x="7585971" y="54444"/>
                  </a:lnTo>
                  <a:lnTo>
                    <a:pt x="7628141" y="70529"/>
                  </a:lnTo>
                  <a:lnTo>
                    <a:pt x="7669325" y="88527"/>
                  </a:lnTo>
                  <a:lnTo>
                    <a:pt x="7709470" y="108383"/>
                  </a:lnTo>
                  <a:lnTo>
                    <a:pt x="7748521" y="130043"/>
                  </a:lnTo>
                  <a:lnTo>
                    <a:pt x="7786422" y="153452"/>
                  </a:lnTo>
                  <a:lnTo>
                    <a:pt x="7823119" y="178556"/>
                  </a:lnTo>
                  <a:lnTo>
                    <a:pt x="7858559" y="205301"/>
                  </a:lnTo>
                  <a:lnTo>
                    <a:pt x="7892685" y="233631"/>
                  </a:lnTo>
                  <a:lnTo>
                    <a:pt x="7925445" y="263491"/>
                  </a:lnTo>
                  <a:lnTo>
                    <a:pt x="7956782" y="294829"/>
                  </a:lnTo>
                  <a:lnTo>
                    <a:pt x="7986643" y="327588"/>
                  </a:lnTo>
                  <a:lnTo>
                    <a:pt x="8014973" y="361715"/>
                  </a:lnTo>
                  <a:lnTo>
                    <a:pt x="8041717" y="397154"/>
                  </a:lnTo>
                  <a:lnTo>
                    <a:pt x="8066821" y="433852"/>
                  </a:lnTo>
                  <a:lnTo>
                    <a:pt x="8090231" y="471753"/>
                  </a:lnTo>
                  <a:lnTo>
                    <a:pt x="8111891" y="510803"/>
                  </a:lnTo>
                  <a:lnTo>
                    <a:pt x="8131747" y="550948"/>
                  </a:lnTo>
                  <a:lnTo>
                    <a:pt x="8149745" y="592133"/>
                  </a:lnTo>
                  <a:lnTo>
                    <a:pt x="8165829" y="634303"/>
                  </a:lnTo>
                  <a:lnTo>
                    <a:pt x="8179946" y="677404"/>
                  </a:lnTo>
                  <a:lnTo>
                    <a:pt x="8192041" y="721381"/>
                  </a:lnTo>
                  <a:lnTo>
                    <a:pt x="8202060" y="766179"/>
                  </a:lnTo>
                  <a:lnTo>
                    <a:pt x="8209947" y="811745"/>
                  </a:lnTo>
                  <a:lnTo>
                    <a:pt x="8215648" y="858024"/>
                  </a:lnTo>
                  <a:lnTo>
                    <a:pt x="8219108" y="904960"/>
                  </a:lnTo>
                  <a:lnTo>
                    <a:pt x="8220274" y="952499"/>
                  </a:lnTo>
                  <a:lnTo>
                    <a:pt x="8220274" y="1536192"/>
                  </a:lnTo>
                  <a:lnTo>
                    <a:pt x="8219108" y="1583731"/>
                  </a:lnTo>
                  <a:lnTo>
                    <a:pt x="8215648" y="1630667"/>
                  </a:lnTo>
                  <a:lnTo>
                    <a:pt x="8209947" y="1676946"/>
                  </a:lnTo>
                  <a:lnTo>
                    <a:pt x="8202060" y="1722511"/>
                  </a:lnTo>
                  <a:lnTo>
                    <a:pt x="8192041" y="1767310"/>
                  </a:lnTo>
                  <a:lnTo>
                    <a:pt x="8179946" y="1811287"/>
                  </a:lnTo>
                  <a:lnTo>
                    <a:pt x="8165829" y="1854388"/>
                  </a:lnTo>
                  <a:lnTo>
                    <a:pt x="8149745" y="1896558"/>
                  </a:lnTo>
                  <a:lnTo>
                    <a:pt x="8131747" y="1937743"/>
                  </a:lnTo>
                  <a:lnTo>
                    <a:pt x="8111891" y="1977887"/>
                  </a:lnTo>
                  <a:lnTo>
                    <a:pt x="8090231" y="2016938"/>
                  </a:lnTo>
                  <a:lnTo>
                    <a:pt x="8066821" y="2054839"/>
                  </a:lnTo>
                  <a:lnTo>
                    <a:pt x="8041717" y="2091537"/>
                  </a:lnTo>
                  <a:lnTo>
                    <a:pt x="8014973" y="2126976"/>
                  </a:lnTo>
                  <a:lnTo>
                    <a:pt x="7986643" y="2161103"/>
                  </a:lnTo>
                  <a:lnTo>
                    <a:pt x="7956782" y="2193862"/>
                  </a:lnTo>
                  <a:lnTo>
                    <a:pt x="7925445" y="2225199"/>
                  </a:lnTo>
                  <a:lnTo>
                    <a:pt x="7892685" y="2255060"/>
                  </a:lnTo>
                  <a:lnTo>
                    <a:pt x="7858559" y="2283390"/>
                  </a:lnTo>
                  <a:lnTo>
                    <a:pt x="7823119" y="2310134"/>
                  </a:lnTo>
                  <a:lnTo>
                    <a:pt x="7786422" y="2335238"/>
                  </a:lnTo>
                  <a:lnTo>
                    <a:pt x="7748521" y="2358648"/>
                  </a:lnTo>
                  <a:lnTo>
                    <a:pt x="7709470" y="2380308"/>
                  </a:lnTo>
                  <a:lnTo>
                    <a:pt x="7669325" y="2400164"/>
                  </a:lnTo>
                  <a:lnTo>
                    <a:pt x="7628141" y="2418162"/>
                  </a:lnTo>
                  <a:lnTo>
                    <a:pt x="7585971" y="2434247"/>
                  </a:lnTo>
                  <a:lnTo>
                    <a:pt x="7542870" y="2448364"/>
                  </a:lnTo>
                  <a:lnTo>
                    <a:pt x="7498893" y="2460459"/>
                  </a:lnTo>
                  <a:lnTo>
                    <a:pt x="7454094" y="2470477"/>
                  </a:lnTo>
                  <a:lnTo>
                    <a:pt x="7408528" y="2478364"/>
                  </a:lnTo>
                  <a:lnTo>
                    <a:pt x="7362250" y="2484065"/>
                  </a:lnTo>
                  <a:lnTo>
                    <a:pt x="7315314" y="2487526"/>
                  </a:lnTo>
                  <a:lnTo>
                    <a:pt x="7268184" y="2488681"/>
                  </a:lnTo>
                  <a:close/>
                </a:path>
              </a:pathLst>
            </a:custGeom>
            <a:solidFill>
              <a:srgbClr val="673A2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81" y="3543406"/>
              <a:ext cx="2009774" cy="200975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77174" y="3463137"/>
              <a:ext cx="1978660" cy="1978660"/>
            </a:xfrm>
            <a:custGeom>
              <a:avLst/>
              <a:gdLst/>
              <a:ahLst/>
              <a:cxnLst/>
              <a:rect l="l" t="t" r="r" b="b"/>
              <a:pathLst>
                <a:path w="1978660" h="1978660">
                  <a:moveTo>
                    <a:pt x="989120" y="1978243"/>
                  </a:moveTo>
                  <a:lnTo>
                    <a:pt x="941196" y="1977102"/>
                  </a:lnTo>
                  <a:lnTo>
                    <a:pt x="893861" y="1973715"/>
                  </a:lnTo>
                  <a:lnTo>
                    <a:pt x="847166" y="1968133"/>
                  </a:lnTo>
                  <a:lnTo>
                    <a:pt x="801164" y="1960407"/>
                  </a:lnTo>
                  <a:lnTo>
                    <a:pt x="755905" y="1950591"/>
                  </a:lnTo>
                  <a:lnTo>
                    <a:pt x="711443" y="1938735"/>
                  </a:lnTo>
                  <a:lnTo>
                    <a:pt x="667828" y="1924892"/>
                  </a:lnTo>
                  <a:lnTo>
                    <a:pt x="625113" y="1909112"/>
                  </a:lnTo>
                  <a:lnTo>
                    <a:pt x="583349" y="1891449"/>
                  </a:lnTo>
                  <a:lnTo>
                    <a:pt x="542588" y="1871954"/>
                  </a:lnTo>
                  <a:lnTo>
                    <a:pt x="502882" y="1850678"/>
                  </a:lnTo>
                  <a:lnTo>
                    <a:pt x="464283" y="1827674"/>
                  </a:lnTo>
                  <a:lnTo>
                    <a:pt x="426843" y="1802993"/>
                  </a:lnTo>
                  <a:lnTo>
                    <a:pt x="390613" y="1776687"/>
                  </a:lnTo>
                  <a:lnTo>
                    <a:pt x="355645" y="1748808"/>
                  </a:lnTo>
                  <a:lnTo>
                    <a:pt x="321992" y="1719408"/>
                  </a:lnTo>
                  <a:lnTo>
                    <a:pt x="289704" y="1688538"/>
                  </a:lnTo>
                  <a:lnTo>
                    <a:pt x="258834" y="1656251"/>
                  </a:lnTo>
                  <a:lnTo>
                    <a:pt x="229433" y="1622597"/>
                  </a:lnTo>
                  <a:lnTo>
                    <a:pt x="201554" y="1587630"/>
                  </a:lnTo>
                  <a:lnTo>
                    <a:pt x="175247" y="1551401"/>
                  </a:lnTo>
                  <a:lnTo>
                    <a:pt x="150566" y="1513961"/>
                  </a:lnTo>
                  <a:lnTo>
                    <a:pt x="127562" y="1475363"/>
                  </a:lnTo>
                  <a:lnTo>
                    <a:pt x="106286" y="1435658"/>
                  </a:lnTo>
                  <a:lnTo>
                    <a:pt x="86790" y="1394898"/>
                  </a:lnTo>
                  <a:lnTo>
                    <a:pt x="69127" y="1353135"/>
                  </a:lnTo>
                  <a:lnTo>
                    <a:pt x="53347" y="1310421"/>
                  </a:lnTo>
                  <a:lnTo>
                    <a:pt x="39504" y="1266807"/>
                  </a:lnTo>
                  <a:lnTo>
                    <a:pt x="27648" y="1222345"/>
                  </a:lnTo>
                  <a:lnTo>
                    <a:pt x="17831" y="1177088"/>
                  </a:lnTo>
                  <a:lnTo>
                    <a:pt x="10106" y="1131087"/>
                  </a:lnTo>
                  <a:lnTo>
                    <a:pt x="4524" y="1084393"/>
                  </a:lnTo>
                  <a:lnTo>
                    <a:pt x="1136" y="1037059"/>
                  </a:lnTo>
                  <a:lnTo>
                    <a:pt x="0" y="988972"/>
                  </a:lnTo>
                  <a:lnTo>
                    <a:pt x="1136" y="941211"/>
                  </a:lnTo>
                  <a:lnTo>
                    <a:pt x="4524" y="893875"/>
                  </a:lnTo>
                  <a:lnTo>
                    <a:pt x="10106" y="847179"/>
                  </a:lnTo>
                  <a:lnTo>
                    <a:pt x="17831" y="801175"/>
                  </a:lnTo>
                  <a:lnTo>
                    <a:pt x="27648" y="755916"/>
                  </a:lnTo>
                  <a:lnTo>
                    <a:pt x="39504" y="711452"/>
                  </a:lnTo>
                  <a:lnTo>
                    <a:pt x="53347" y="667837"/>
                  </a:lnTo>
                  <a:lnTo>
                    <a:pt x="69127" y="625121"/>
                  </a:lnTo>
                  <a:lnTo>
                    <a:pt x="86790" y="583356"/>
                  </a:lnTo>
                  <a:lnTo>
                    <a:pt x="106286" y="542595"/>
                  </a:lnTo>
                  <a:lnTo>
                    <a:pt x="127562" y="502889"/>
                  </a:lnTo>
                  <a:lnTo>
                    <a:pt x="150566" y="464289"/>
                  </a:lnTo>
                  <a:lnTo>
                    <a:pt x="175247" y="426848"/>
                  </a:lnTo>
                  <a:lnTo>
                    <a:pt x="201554" y="390618"/>
                  </a:lnTo>
                  <a:lnTo>
                    <a:pt x="229433" y="355650"/>
                  </a:lnTo>
                  <a:lnTo>
                    <a:pt x="258834" y="321996"/>
                  </a:lnTo>
                  <a:lnTo>
                    <a:pt x="289704" y="289708"/>
                  </a:lnTo>
                  <a:lnTo>
                    <a:pt x="321992" y="258838"/>
                  </a:lnTo>
                  <a:lnTo>
                    <a:pt x="355645" y="229437"/>
                  </a:lnTo>
                  <a:lnTo>
                    <a:pt x="390613" y="201557"/>
                  </a:lnTo>
                  <a:lnTo>
                    <a:pt x="426843" y="175251"/>
                  </a:lnTo>
                  <a:lnTo>
                    <a:pt x="464283" y="150570"/>
                  </a:lnTo>
                  <a:lnTo>
                    <a:pt x="502882" y="127565"/>
                  </a:lnTo>
                  <a:lnTo>
                    <a:pt x="542588" y="106289"/>
                  </a:lnTo>
                  <a:lnTo>
                    <a:pt x="583349" y="86794"/>
                  </a:lnTo>
                  <a:lnTo>
                    <a:pt x="625113" y="69130"/>
                  </a:lnTo>
                  <a:lnTo>
                    <a:pt x="667828" y="53351"/>
                  </a:lnTo>
                  <a:lnTo>
                    <a:pt x="711443" y="39507"/>
                  </a:lnTo>
                  <a:lnTo>
                    <a:pt x="755905" y="27651"/>
                  </a:lnTo>
                  <a:lnTo>
                    <a:pt x="801164" y="17835"/>
                  </a:lnTo>
                  <a:lnTo>
                    <a:pt x="847166" y="10110"/>
                  </a:lnTo>
                  <a:lnTo>
                    <a:pt x="893861" y="4527"/>
                  </a:lnTo>
                  <a:lnTo>
                    <a:pt x="941196" y="1140"/>
                  </a:lnTo>
                  <a:lnTo>
                    <a:pt x="989117" y="0"/>
                  </a:lnTo>
                  <a:lnTo>
                    <a:pt x="1037044" y="1140"/>
                  </a:lnTo>
                  <a:lnTo>
                    <a:pt x="1084380" y="4527"/>
                  </a:lnTo>
                  <a:lnTo>
                    <a:pt x="1131075" y="10110"/>
                  </a:lnTo>
                  <a:lnTo>
                    <a:pt x="1177078" y="17835"/>
                  </a:lnTo>
                  <a:lnTo>
                    <a:pt x="1222336" y="27651"/>
                  </a:lnTo>
                  <a:lnTo>
                    <a:pt x="1266799" y="39507"/>
                  </a:lnTo>
                  <a:lnTo>
                    <a:pt x="1310414" y="53351"/>
                  </a:lnTo>
                  <a:lnTo>
                    <a:pt x="1353130" y="69130"/>
                  </a:lnTo>
                  <a:lnTo>
                    <a:pt x="1394894" y="86794"/>
                  </a:lnTo>
                  <a:lnTo>
                    <a:pt x="1435654" y="106289"/>
                  </a:lnTo>
                  <a:lnTo>
                    <a:pt x="1475360" y="127565"/>
                  </a:lnTo>
                  <a:lnTo>
                    <a:pt x="1513959" y="150570"/>
                  </a:lnTo>
                  <a:lnTo>
                    <a:pt x="1551400" y="175251"/>
                  </a:lnTo>
                  <a:lnTo>
                    <a:pt x="1587630" y="201557"/>
                  </a:lnTo>
                  <a:lnTo>
                    <a:pt x="1622598" y="229437"/>
                  </a:lnTo>
                  <a:lnTo>
                    <a:pt x="1656252" y="258838"/>
                  </a:lnTo>
                  <a:lnTo>
                    <a:pt x="1688539" y="289708"/>
                  </a:lnTo>
                  <a:lnTo>
                    <a:pt x="1719410" y="321996"/>
                  </a:lnTo>
                  <a:lnTo>
                    <a:pt x="1748810" y="355650"/>
                  </a:lnTo>
                  <a:lnTo>
                    <a:pt x="1776690" y="390618"/>
                  </a:lnTo>
                  <a:lnTo>
                    <a:pt x="1802996" y="426848"/>
                  </a:lnTo>
                  <a:lnTo>
                    <a:pt x="1827677" y="464289"/>
                  </a:lnTo>
                  <a:lnTo>
                    <a:pt x="1850682" y="502889"/>
                  </a:lnTo>
                  <a:lnTo>
                    <a:pt x="1871958" y="542595"/>
                  </a:lnTo>
                  <a:lnTo>
                    <a:pt x="1891454" y="583356"/>
                  </a:lnTo>
                  <a:lnTo>
                    <a:pt x="1909117" y="625121"/>
                  </a:lnTo>
                  <a:lnTo>
                    <a:pt x="1924896" y="667837"/>
                  </a:lnTo>
                  <a:lnTo>
                    <a:pt x="1938740" y="711452"/>
                  </a:lnTo>
                  <a:lnTo>
                    <a:pt x="1950596" y="755916"/>
                  </a:lnTo>
                  <a:lnTo>
                    <a:pt x="1960413" y="801175"/>
                  </a:lnTo>
                  <a:lnTo>
                    <a:pt x="1968138" y="847179"/>
                  </a:lnTo>
                  <a:lnTo>
                    <a:pt x="1973720" y="893875"/>
                  </a:lnTo>
                  <a:lnTo>
                    <a:pt x="1977107" y="941211"/>
                  </a:lnTo>
                  <a:lnTo>
                    <a:pt x="1978240" y="989137"/>
                  </a:lnTo>
                  <a:lnTo>
                    <a:pt x="1977107" y="1037059"/>
                  </a:lnTo>
                  <a:lnTo>
                    <a:pt x="1973720" y="1084393"/>
                  </a:lnTo>
                  <a:lnTo>
                    <a:pt x="1968138" y="1131087"/>
                  </a:lnTo>
                  <a:lnTo>
                    <a:pt x="1960413" y="1177088"/>
                  </a:lnTo>
                  <a:lnTo>
                    <a:pt x="1950596" y="1222345"/>
                  </a:lnTo>
                  <a:lnTo>
                    <a:pt x="1938740" y="1266807"/>
                  </a:lnTo>
                  <a:lnTo>
                    <a:pt x="1924896" y="1310421"/>
                  </a:lnTo>
                  <a:lnTo>
                    <a:pt x="1909117" y="1353135"/>
                  </a:lnTo>
                  <a:lnTo>
                    <a:pt x="1891454" y="1394898"/>
                  </a:lnTo>
                  <a:lnTo>
                    <a:pt x="1871958" y="1435658"/>
                  </a:lnTo>
                  <a:lnTo>
                    <a:pt x="1850682" y="1475363"/>
                  </a:lnTo>
                  <a:lnTo>
                    <a:pt x="1827677" y="1513961"/>
                  </a:lnTo>
                  <a:lnTo>
                    <a:pt x="1802996" y="1551401"/>
                  </a:lnTo>
                  <a:lnTo>
                    <a:pt x="1776690" y="1587630"/>
                  </a:lnTo>
                  <a:lnTo>
                    <a:pt x="1748810" y="1622597"/>
                  </a:lnTo>
                  <a:lnTo>
                    <a:pt x="1719410" y="1656251"/>
                  </a:lnTo>
                  <a:lnTo>
                    <a:pt x="1688539" y="1688538"/>
                  </a:lnTo>
                  <a:lnTo>
                    <a:pt x="1656252" y="1719408"/>
                  </a:lnTo>
                  <a:lnTo>
                    <a:pt x="1622598" y="1748808"/>
                  </a:lnTo>
                  <a:lnTo>
                    <a:pt x="1587630" y="1776687"/>
                  </a:lnTo>
                  <a:lnTo>
                    <a:pt x="1551400" y="1802993"/>
                  </a:lnTo>
                  <a:lnTo>
                    <a:pt x="1513959" y="1827674"/>
                  </a:lnTo>
                  <a:lnTo>
                    <a:pt x="1475360" y="1850678"/>
                  </a:lnTo>
                  <a:lnTo>
                    <a:pt x="1435654" y="1871954"/>
                  </a:lnTo>
                  <a:lnTo>
                    <a:pt x="1394894" y="1891449"/>
                  </a:lnTo>
                  <a:lnTo>
                    <a:pt x="1353130" y="1909112"/>
                  </a:lnTo>
                  <a:lnTo>
                    <a:pt x="1310414" y="1924892"/>
                  </a:lnTo>
                  <a:lnTo>
                    <a:pt x="1266799" y="1938735"/>
                  </a:lnTo>
                  <a:lnTo>
                    <a:pt x="1222336" y="1950591"/>
                  </a:lnTo>
                  <a:lnTo>
                    <a:pt x="1177078" y="1960407"/>
                  </a:lnTo>
                  <a:lnTo>
                    <a:pt x="1131075" y="1968133"/>
                  </a:lnTo>
                  <a:lnTo>
                    <a:pt x="1084380" y="1973715"/>
                  </a:lnTo>
                  <a:lnTo>
                    <a:pt x="1037044" y="1977102"/>
                  </a:lnTo>
                  <a:lnTo>
                    <a:pt x="989120" y="1978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803645" y="6423916"/>
            <a:ext cx="1325880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509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296448" y="6849405"/>
            <a:ext cx="339725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37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81706" y="7274893"/>
            <a:ext cx="1369695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42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451463" y="6210464"/>
            <a:ext cx="1684020" cy="16465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6350">
              <a:lnSpc>
                <a:spcPct val="116900"/>
              </a:lnSpc>
              <a:spcBef>
                <a:spcPts val="90"/>
              </a:spcBef>
            </a:pPr>
            <a:r>
              <a:rPr dirty="0" sz="4550" spc="-4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550" spc="-10">
                <a:solidFill>
                  <a:srgbClr val="FFFFFF"/>
                </a:solidFill>
                <a:latin typeface="Arial"/>
                <a:cs typeface="Arial"/>
              </a:rPr>
              <a:t>9.00%</a:t>
            </a:r>
            <a:endParaRPr sz="45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865242" y="4108228"/>
            <a:ext cx="1325880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509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740224" y="3565866"/>
            <a:ext cx="5106670" cy="1646555"/>
          </a:xfrm>
          <a:prstGeom prst="rect">
            <a:avLst/>
          </a:prstGeom>
        </p:spPr>
        <p:txBody>
          <a:bodyPr wrap="square" lIns="0" tIns="1289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15"/>
              </a:spcBef>
            </a:pPr>
            <a:r>
              <a:rPr dirty="0" sz="4550" spc="-29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5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-40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19"/>
              </a:spcBef>
            </a:pPr>
            <a:r>
              <a:rPr dirty="0" sz="4550" spc="-20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55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-55">
                <a:solidFill>
                  <a:srgbClr val="FFFFFF"/>
                </a:solidFill>
                <a:latin typeface="Arial"/>
                <a:cs typeface="Arial"/>
              </a:rPr>
              <a:t>5315.2</a:t>
            </a:r>
            <a:r>
              <a:rPr dirty="0" sz="4550" spc="-2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285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9270" cy="1319530"/>
          </a:xfrm>
          <a:custGeom>
            <a:avLst/>
            <a:gdLst/>
            <a:ahLst/>
            <a:cxnLst/>
            <a:rect l="l" t="t" r="r" b="b"/>
            <a:pathLst>
              <a:path w="18289270" h="1319530">
                <a:moveTo>
                  <a:pt x="18288788" y="1319225"/>
                </a:moveTo>
                <a:lnTo>
                  <a:pt x="0" y="1319225"/>
                </a:lnTo>
                <a:lnTo>
                  <a:pt x="0" y="0"/>
                </a:lnTo>
                <a:lnTo>
                  <a:pt x="18288788" y="0"/>
                </a:lnTo>
                <a:lnTo>
                  <a:pt x="18288788" y="1319225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865583"/>
            <a:ext cx="8780145" cy="2615565"/>
            <a:chOff x="0" y="1865583"/>
            <a:chExt cx="8780145" cy="2615565"/>
          </a:xfrm>
        </p:grpSpPr>
        <p:sp>
          <p:nvSpPr>
            <p:cNvPr id="5" name="object 5" descr=""/>
            <p:cNvSpPr/>
            <p:nvPr/>
          </p:nvSpPr>
          <p:spPr>
            <a:xfrm>
              <a:off x="2046622" y="1865583"/>
              <a:ext cx="6733540" cy="2615565"/>
            </a:xfrm>
            <a:custGeom>
              <a:avLst/>
              <a:gdLst/>
              <a:ahLst/>
              <a:cxnLst/>
              <a:rect l="l" t="t" r="r" b="b"/>
              <a:pathLst>
                <a:path w="6733540" h="2615565">
                  <a:moveTo>
                    <a:pt x="6644092" y="2615052"/>
                  </a:moveTo>
                  <a:lnTo>
                    <a:pt x="89060" y="2615052"/>
                  </a:lnTo>
                  <a:lnTo>
                    <a:pt x="54487" y="2608047"/>
                  </a:lnTo>
                  <a:lnTo>
                    <a:pt x="26149" y="2588916"/>
                  </a:lnTo>
                  <a:lnTo>
                    <a:pt x="7020" y="2560572"/>
                  </a:lnTo>
                  <a:lnTo>
                    <a:pt x="0" y="2525914"/>
                  </a:lnTo>
                  <a:lnTo>
                    <a:pt x="0" y="89135"/>
                  </a:lnTo>
                  <a:lnTo>
                    <a:pt x="7020" y="54487"/>
                  </a:lnTo>
                  <a:lnTo>
                    <a:pt x="26149" y="26149"/>
                  </a:lnTo>
                  <a:lnTo>
                    <a:pt x="54487" y="7020"/>
                  </a:lnTo>
                  <a:lnTo>
                    <a:pt x="89135" y="0"/>
                  </a:lnTo>
                  <a:lnTo>
                    <a:pt x="6644017" y="0"/>
                  </a:lnTo>
                  <a:lnTo>
                    <a:pt x="6678658" y="7020"/>
                  </a:lnTo>
                  <a:lnTo>
                    <a:pt x="6706993" y="26149"/>
                  </a:lnTo>
                  <a:lnTo>
                    <a:pt x="6726120" y="54487"/>
                  </a:lnTo>
                  <a:lnTo>
                    <a:pt x="6733141" y="89135"/>
                  </a:lnTo>
                  <a:lnTo>
                    <a:pt x="6733141" y="2525914"/>
                  </a:lnTo>
                  <a:lnTo>
                    <a:pt x="6726120" y="2560572"/>
                  </a:lnTo>
                  <a:lnTo>
                    <a:pt x="6706993" y="2588916"/>
                  </a:lnTo>
                  <a:lnTo>
                    <a:pt x="6678658" y="2608047"/>
                  </a:lnTo>
                  <a:lnTo>
                    <a:pt x="6644092" y="2615052"/>
                  </a:lnTo>
                  <a:close/>
                </a:path>
              </a:pathLst>
            </a:custGeom>
            <a:solidFill>
              <a:srgbClr val="620F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633722"/>
              <a:ext cx="3141980" cy="737235"/>
            </a:xfrm>
            <a:custGeom>
              <a:avLst/>
              <a:gdLst/>
              <a:ahLst/>
              <a:cxnLst/>
              <a:rect l="l" t="t" r="r" b="b"/>
              <a:pathLst>
                <a:path w="3141980" h="737235">
                  <a:moveTo>
                    <a:pt x="0" y="736657"/>
                  </a:moveTo>
                  <a:lnTo>
                    <a:pt x="0" y="0"/>
                  </a:lnTo>
                  <a:lnTo>
                    <a:pt x="2877135" y="0"/>
                  </a:lnTo>
                  <a:lnTo>
                    <a:pt x="3141601" y="736657"/>
                  </a:lnTo>
                  <a:lnTo>
                    <a:pt x="0" y="736657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691695"/>
            <a:ext cx="8780145" cy="2615565"/>
            <a:chOff x="0" y="4691695"/>
            <a:chExt cx="8780145" cy="2615565"/>
          </a:xfrm>
        </p:grpSpPr>
        <p:sp>
          <p:nvSpPr>
            <p:cNvPr id="8" name="object 8" descr=""/>
            <p:cNvSpPr/>
            <p:nvPr/>
          </p:nvSpPr>
          <p:spPr>
            <a:xfrm>
              <a:off x="2046621" y="4691695"/>
              <a:ext cx="6733540" cy="2615565"/>
            </a:xfrm>
            <a:custGeom>
              <a:avLst/>
              <a:gdLst/>
              <a:ahLst/>
              <a:cxnLst/>
              <a:rect l="l" t="t" r="r" b="b"/>
              <a:pathLst>
                <a:path w="6733540" h="2615565">
                  <a:moveTo>
                    <a:pt x="6644062" y="2615052"/>
                  </a:moveTo>
                  <a:lnTo>
                    <a:pt x="89090" y="2615052"/>
                  </a:lnTo>
                  <a:lnTo>
                    <a:pt x="54487" y="2608041"/>
                  </a:lnTo>
                  <a:lnTo>
                    <a:pt x="26149" y="2588913"/>
                  </a:lnTo>
                  <a:lnTo>
                    <a:pt x="7020" y="2560579"/>
                  </a:lnTo>
                  <a:lnTo>
                    <a:pt x="0" y="2525938"/>
                  </a:lnTo>
                  <a:lnTo>
                    <a:pt x="0" y="89153"/>
                  </a:lnTo>
                  <a:lnTo>
                    <a:pt x="26149" y="26151"/>
                  </a:lnTo>
                  <a:lnTo>
                    <a:pt x="89135" y="0"/>
                  </a:lnTo>
                  <a:lnTo>
                    <a:pt x="6644018" y="0"/>
                  </a:lnTo>
                  <a:lnTo>
                    <a:pt x="6678658" y="7020"/>
                  </a:lnTo>
                  <a:lnTo>
                    <a:pt x="6706993" y="26151"/>
                  </a:lnTo>
                  <a:lnTo>
                    <a:pt x="6726120" y="54495"/>
                  </a:lnTo>
                  <a:lnTo>
                    <a:pt x="6733141" y="89153"/>
                  </a:lnTo>
                  <a:lnTo>
                    <a:pt x="6733141" y="2525938"/>
                  </a:lnTo>
                  <a:lnTo>
                    <a:pt x="6726120" y="2560579"/>
                  </a:lnTo>
                  <a:lnTo>
                    <a:pt x="6706993" y="2588913"/>
                  </a:lnTo>
                  <a:lnTo>
                    <a:pt x="6678658" y="2608041"/>
                  </a:lnTo>
                  <a:lnTo>
                    <a:pt x="6644062" y="2615052"/>
                  </a:lnTo>
                  <a:close/>
                </a:path>
              </a:pathLst>
            </a:custGeom>
            <a:solidFill>
              <a:srgbClr val="8844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459851"/>
              <a:ext cx="3141980" cy="737235"/>
            </a:xfrm>
            <a:custGeom>
              <a:avLst/>
              <a:gdLst/>
              <a:ahLst/>
              <a:cxnLst/>
              <a:rect l="l" t="t" r="r" b="b"/>
              <a:pathLst>
                <a:path w="3141980" h="737235">
                  <a:moveTo>
                    <a:pt x="0" y="736640"/>
                  </a:moveTo>
                  <a:lnTo>
                    <a:pt x="0" y="0"/>
                  </a:lnTo>
                  <a:lnTo>
                    <a:pt x="2877135" y="0"/>
                  </a:lnTo>
                  <a:lnTo>
                    <a:pt x="3141604" y="736640"/>
                  </a:lnTo>
                  <a:lnTo>
                    <a:pt x="0" y="73664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523226"/>
            <a:ext cx="8780145" cy="2615565"/>
            <a:chOff x="0" y="7523226"/>
            <a:chExt cx="8780145" cy="2615565"/>
          </a:xfrm>
        </p:grpSpPr>
        <p:sp>
          <p:nvSpPr>
            <p:cNvPr id="11" name="object 11" descr=""/>
            <p:cNvSpPr/>
            <p:nvPr/>
          </p:nvSpPr>
          <p:spPr>
            <a:xfrm>
              <a:off x="2046622" y="7523226"/>
              <a:ext cx="6733540" cy="2615565"/>
            </a:xfrm>
            <a:custGeom>
              <a:avLst/>
              <a:gdLst/>
              <a:ahLst/>
              <a:cxnLst/>
              <a:rect l="l" t="t" r="r" b="b"/>
              <a:pathLst>
                <a:path w="6733540" h="2615565">
                  <a:moveTo>
                    <a:pt x="6644062" y="2615052"/>
                  </a:moveTo>
                  <a:lnTo>
                    <a:pt x="89090" y="2615052"/>
                  </a:lnTo>
                  <a:lnTo>
                    <a:pt x="54487" y="2608040"/>
                  </a:lnTo>
                  <a:lnTo>
                    <a:pt x="26149" y="2588909"/>
                  </a:lnTo>
                  <a:lnTo>
                    <a:pt x="7020" y="2560566"/>
                  </a:lnTo>
                  <a:lnTo>
                    <a:pt x="0" y="2525907"/>
                  </a:lnTo>
                  <a:lnTo>
                    <a:pt x="0" y="89123"/>
                  </a:lnTo>
                  <a:lnTo>
                    <a:pt x="7020" y="54482"/>
                  </a:lnTo>
                  <a:lnTo>
                    <a:pt x="26149" y="26147"/>
                  </a:lnTo>
                  <a:lnTo>
                    <a:pt x="54487" y="7020"/>
                  </a:lnTo>
                  <a:lnTo>
                    <a:pt x="89134" y="0"/>
                  </a:lnTo>
                  <a:lnTo>
                    <a:pt x="6644018" y="0"/>
                  </a:lnTo>
                  <a:lnTo>
                    <a:pt x="6678658" y="7020"/>
                  </a:lnTo>
                  <a:lnTo>
                    <a:pt x="6706993" y="26147"/>
                  </a:lnTo>
                  <a:lnTo>
                    <a:pt x="6726120" y="54482"/>
                  </a:lnTo>
                  <a:lnTo>
                    <a:pt x="6733141" y="89123"/>
                  </a:lnTo>
                  <a:lnTo>
                    <a:pt x="6733141" y="2525907"/>
                  </a:lnTo>
                  <a:lnTo>
                    <a:pt x="6726120" y="2560566"/>
                  </a:lnTo>
                  <a:lnTo>
                    <a:pt x="6706993" y="2588909"/>
                  </a:lnTo>
                  <a:lnTo>
                    <a:pt x="6678658" y="2608040"/>
                  </a:lnTo>
                  <a:lnTo>
                    <a:pt x="6644062" y="2615052"/>
                  </a:lnTo>
                  <a:close/>
                </a:path>
              </a:pathLst>
            </a:custGeom>
            <a:solidFill>
              <a:srgbClr val="7967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291352"/>
              <a:ext cx="3141980" cy="737235"/>
            </a:xfrm>
            <a:custGeom>
              <a:avLst/>
              <a:gdLst/>
              <a:ahLst/>
              <a:cxnLst/>
              <a:rect l="l" t="t" r="r" b="b"/>
              <a:pathLst>
                <a:path w="3141980" h="737234">
                  <a:moveTo>
                    <a:pt x="0" y="736657"/>
                  </a:moveTo>
                  <a:lnTo>
                    <a:pt x="0" y="0"/>
                  </a:lnTo>
                  <a:lnTo>
                    <a:pt x="2877135" y="0"/>
                  </a:lnTo>
                  <a:lnTo>
                    <a:pt x="3141599" y="736657"/>
                  </a:lnTo>
                  <a:lnTo>
                    <a:pt x="0" y="736657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9508114" y="1849087"/>
            <a:ext cx="8780145" cy="2615565"/>
            <a:chOff x="9508114" y="1849087"/>
            <a:chExt cx="8780145" cy="2615565"/>
          </a:xfrm>
        </p:grpSpPr>
        <p:sp>
          <p:nvSpPr>
            <p:cNvPr id="14" name="object 14" descr=""/>
            <p:cNvSpPr/>
            <p:nvPr/>
          </p:nvSpPr>
          <p:spPr>
            <a:xfrm>
              <a:off x="11554845" y="1849087"/>
              <a:ext cx="6733540" cy="2615565"/>
            </a:xfrm>
            <a:custGeom>
              <a:avLst/>
              <a:gdLst/>
              <a:ahLst/>
              <a:cxnLst/>
              <a:rect l="l" t="t" r="r" b="b"/>
              <a:pathLst>
                <a:path w="6733540" h="2615565">
                  <a:moveTo>
                    <a:pt x="6644029" y="2615043"/>
                  </a:moveTo>
                  <a:lnTo>
                    <a:pt x="89123" y="2615043"/>
                  </a:lnTo>
                  <a:lnTo>
                    <a:pt x="54482" y="2608023"/>
                  </a:lnTo>
                  <a:lnTo>
                    <a:pt x="26147" y="2588895"/>
                  </a:lnTo>
                  <a:lnTo>
                    <a:pt x="7020" y="2560561"/>
                  </a:lnTo>
                  <a:lnTo>
                    <a:pt x="0" y="2525921"/>
                  </a:lnTo>
                  <a:lnTo>
                    <a:pt x="0" y="89134"/>
                  </a:lnTo>
                  <a:lnTo>
                    <a:pt x="7020" y="54487"/>
                  </a:lnTo>
                  <a:lnTo>
                    <a:pt x="26147" y="26149"/>
                  </a:lnTo>
                  <a:lnTo>
                    <a:pt x="54482" y="7020"/>
                  </a:lnTo>
                  <a:lnTo>
                    <a:pt x="89123" y="0"/>
                  </a:lnTo>
                  <a:lnTo>
                    <a:pt x="6644029" y="0"/>
                  </a:lnTo>
                  <a:lnTo>
                    <a:pt x="6678670" y="7020"/>
                  </a:lnTo>
                  <a:lnTo>
                    <a:pt x="6707005" y="26149"/>
                  </a:lnTo>
                  <a:lnTo>
                    <a:pt x="6726132" y="54487"/>
                  </a:lnTo>
                  <a:lnTo>
                    <a:pt x="6733152" y="89134"/>
                  </a:lnTo>
                  <a:lnTo>
                    <a:pt x="6733152" y="2525921"/>
                  </a:lnTo>
                  <a:lnTo>
                    <a:pt x="6726132" y="2560561"/>
                  </a:lnTo>
                  <a:lnTo>
                    <a:pt x="6707005" y="2588895"/>
                  </a:lnTo>
                  <a:lnTo>
                    <a:pt x="6678670" y="2608023"/>
                  </a:lnTo>
                  <a:lnTo>
                    <a:pt x="6644029" y="2615043"/>
                  </a:lnTo>
                  <a:close/>
                </a:path>
              </a:pathLst>
            </a:custGeom>
            <a:solidFill>
              <a:srgbClr val="7967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508114" y="2617222"/>
              <a:ext cx="3141980" cy="737235"/>
            </a:xfrm>
            <a:custGeom>
              <a:avLst/>
              <a:gdLst/>
              <a:ahLst/>
              <a:cxnLst/>
              <a:rect l="l" t="t" r="r" b="b"/>
              <a:pathLst>
                <a:path w="3141979" h="737235">
                  <a:moveTo>
                    <a:pt x="0" y="736643"/>
                  </a:moveTo>
                  <a:lnTo>
                    <a:pt x="0" y="0"/>
                  </a:lnTo>
                  <a:lnTo>
                    <a:pt x="2877251" y="0"/>
                  </a:lnTo>
                  <a:lnTo>
                    <a:pt x="3141726" y="736643"/>
                  </a:lnTo>
                  <a:lnTo>
                    <a:pt x="0" y="736643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9508114" y="4675205"/>
            <a:ext cx="8780145" cy="2615565"/>
            <a:chOff x="9508114" y="4675205"/>
            <a:chExt cx="8780145" cy="2615565"/>
          </a:xfrm>
        </p:grpSpPr>
        <p:sp>
          <p:nvSpPr>
            <p:cNvPr id="17" name="object 17" descr=""/>
            <p:cNvSpPr/>
            <p:nvPr/>
          </p:nvSpPr>
          <p:spPr>
            <a:xfrm>
              <a:off x="11554846" y="4675205"/>
              <a:ext cx="6733540" cy="2615565"/>
            </a:xfrm>
            <a:custGeom>
              <a:avLst/>
              <a:gdLst/>
              <a:ahLst/>
              <a:cxnLst/>
              <a:rect l="l" t="t" r="r" b="b"/>
              <a:pathLst>
                <a:path w="6733540" h="2615565">
                  <a:moveTo>
                    <a:pt x="6644074" y="2615052"/>
                  </a:moveTo>
                  <a:lnTo>
                    <a:pt x="89078" y="2615052"/>
                  </a:lnTo>
                  <a:lnTo>
                    <a:pt x="54482" y="2608040"/>
                  </a:lnTo>
                  <a:lnTo>
                    <a:pt x="26147" y="2588909"/>
                  </a:lnTo>
                  <a:lnTo>
                    <a:pt x="7020" y="2560566"/>
                  </a:lnTo>
                  <a:lnTo>
                    <a:pt x="0" y="2525909"/>
                  </a:lnTo>
                  <a:lnTo>
                    <a:pt x="0" y="89122"/>
                  </a:lnTo>
                  <a:lnTo>
                    <a:pt x="26147" y="26147"/>
                  </a:lnTo>
                  <a:lnTo>
                    <a:pt x="89122" y="0"/>
                  </a:lnTo>
                  <a:lnTo>
                    <a:pt x="6644030" y="0"/>
                  </a:lnTo>
                  <a:lnTo>
                    <a:pt x="6678670" y="7020"/>
                  </a:lnTo>
                  <a:lnTo>
                    <a:pt x="6707005" y="26147"/>
                  </a:lnTo>
                  <a:lnTo>
                    <a:pt x="6726132" y="54482"/>
                  </a:lnTo>
                  <a:lnTo>
                    <a:pt x="6733152" y="89122"/>
                  </a:lnTo>
                  <a:lnTo>
                    <a:pt x="6733152" y="2525909"/>
                  </a:lnTo>
                  <a:lnTo>
                    <a:pt x="6726132" y="2560566"/>
                  </a:lnTo>
                  <a:lnTo>
                    <a:pt x="6707005" y="2588909"/>
                  </a:lnTo>
                  <a:lnTo>
                    <a:pt x="6678670" y="2608040"/>
                  </a:lnTo>
                  <a:lnTo>
                    <a:pt x="6644074" y="2615052"/>
                  </a:lnTo>
                  <a:close/>
                </a:path>
              </a:pathLst>
            </a:custGeom>
            <a:solidFill>
              <a:srgbClr val="620F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9508114" y="5443331"/>
              <a:ext cx="3141980" cy="737235"/>
            </a:xfrm>
            <a:custGeom>
              <a:avLst/>
              <a:gdLst/>
              <a:ahLst/>
              <a:cxnLst/>
              <a:rect l="l" t="t" r="r" b="b"/>
              <a:pathLst>
                <a:path w="3141979" h="737235">
                  <a:moveTo>
                    <a:pt x="0" y="736657"/>
                  </a:moveTo>
                  <a:lnTo>
                    <a:pt x="0" y="0"/>
                  </a:lnTo>
                  <a:lnTo>
                    <a:pt x="2877251" y="0"/>
                  </a:lnTo>
                  <a:lnTo>
                    <a:pt x="3141721" y="736657"/>
                  </a:lnTo>
                  <a:lnTo>
                    <a:pt x="0" y="736657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9508114" y="7506736"/>
            <a:ext cx="8780145" cy="2615565"/>
            <a:chOff x="9508114" y="7506736"/>
            <a:chExt cx="8780145" cy="2615565"/>
          </a:xfrm>
        </p:grpSpPr>
        <p:sp>
          <p:nvSpPr>
            <p:cNvPr id="20" name="object 20" descr=""/>
            <p:cNvSpPr/>
            <p:nvPr/>
          </p:nvSpPr>
          <p:spPr>
            <a:xfrm>
              <a:off x="11554846" y="7506736"/>
              <a:ext cx="6733540" cy="2615565"/>
            </a:xfrm>
            <a:custGeom>
              <a:avLst/>
              <a:gdLst/>
              <a:ahLst/>
              <a:cxnLst/>
              <a:rect l="l" t="t" r="r" b="b"/>
              <a:pathLst>
                <a:path w="6733540" h="2615565">
                  <a:moveTo>
                    <a:pt x="6644029" y="2615031"/>
                  </a:moveTo>
                  <a:lnTo>
                    <a:pt x="89123" y="2615031"/>
                  </a:lnTo>
                  <a:lnTo>
                    <a:pt x="54482" y="2608010"/>
                  </a:lnTo>
                  <a:lnTo>
                    <a:pt x="26147" y="2588883"/>
                  </a:lnTo>
                  <a:lnTo>
                    <a:pt x="7020" y="2560548"/>
                  </a:lnTo>
                  <a:lnTo>
                    <a:pt x="0" y="2525908"/>
                  </a:lnTo>
                  <a:lnTo>
                    <a:pt x="0" y="89122"/>
                  </a:lnTo>
                  <a:lnTo>
                    <a:pt x="26147" y="26147"/>
                  </a:lnTo>
                  <a:lnTo>
                    <a:pt x="89122" y="0"/>
                  </a:lnTo>
                  <a:lnTo>
                    <a:pt x="6644030" y="0"/>
                  </a:lnTo>
                  <a:lnTo>
                    <a:pt x="6678670" y="7020"/>
                  </a:lnTo>
                  <a:lnTo>
                    <a:pt x="6707005" y="26147"/>
                  </a:lnTo>
                  <a:lnTo>
                    <a:pt x="6726132" y="54482"/>
                  </a:lnTo>
                  <a:lnTo>
                    <a:pt x="6733152" y="89122"/>
                  </a:lnTo>
                  <a:lnTo>
                    <a:pt x="6733152" y="2525908"/>
                  </a:lnTo>
                  <a:lnTo>
                    <a:pt x="6726132" y="2560548"/>
                  </a:lnTo>
                  <a:lnTo>
                    <a:pt x="6707005" y="2588883"/>
                  </a:lnTo>
                  <a:lnTo>
                    <a:pt x="6678670" y="2608010"/>
                  </a:lnTo>
                  <a:lnTo>
                    <a:pt x="6644029" y="2615031"/>
                  </a:lnTo>
                  <a:close/>
                </a:path>
              </a:pathLst>
            </a:custGeom>
            <a:solidFill>
              <a:srgbClr val="8844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9508114" y="8274862"/>
              <a:ext cx="3141980" cy="737235"/>
            </a:xfrm>
            <a:custGeom>
              <a:avLst/>
              <a:gdLst/>
              <a:ahLst/>
              <a:cxnLst/>
              <a:rect l="l" t="t" r="r" b="b"/>
              <a:pathLst>
                <a:path w="3141979" h="737234">
                  <a:moveTo>
                    <a:pt x="0" y="736657"/>
                  </a:moveTo>
                  <a:lnTo>
                    <a:pt x="0" y="0"/>
                  </a:lnTo>
                  <a:lnTo>
                    <a:pt x="2877251" y="0"/>
                  </a:lnTo>
                  <a:lnTo>
                    <a:pt x="3141721" y="736657"/>
                  </a:lnTo>
                  <a:lnTo>
                    <a:pt x="0" y="736657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43168" y="82645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23" name="object 23" descr=""/>
          <p:cNvSpPr txBox="1"/>
          <p:nvPr/>
        </p:nvSpPr>
        <p:spPr>
          <a:xfrm>
            <a:off x="417273" y="5617073"/>
            <a:ext cx="230695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10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2500" spc="-9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500" spc="229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500">
              <a:latin typeface="Trebuchet MS"/>
              <a:cs typeface="Trebuchet MS"/>
            </a:endParaRPr>
          </a:p>
        </p:txBody>
      </p:sp>
      <p:pic>
        <p:nvPicPr>
          <p:cNvPr id="24" name="object 2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84924" y="2921663"/>
            <a:ext cx="123825" cy="123825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84924" y="3445538"/>
            <a:ext cx="123825" cy="123825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4276876" y="2642244"/>
            <a:ext cx="2571115" cy="1073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Conventional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Organic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28776" y="2657624"/>
            <a:ext cx="1470660" cy="72072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2700" marR="5080" indent="12700">
              <a:lnSpc>
                <a:spcPts val="2480"/>
              </a:lnSpc>
              <a:spcBef>
                <a:spcPts val="615"/>
              </a:spcBef>
            </a:pPr>
            <a:r>
              <a:rPr dirty="0" sz="2500" spc="130">
                <a:solidFill>
                  <a:srgbClr val="43B4BD"/>
                </a:solidFill>
                <a:latin typeface="Trebuchet MS"/>
                <a:cs typeface="Trebuchet MS"/>
              </a:rPr>
              <a:t>Category </a:t>
            </a:r>
            <a:r>
              <a:rPr dirty="0" sz="2500" spc="229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500">
              <a:latin typeface="Trebuchet MS"/>
              <a:cs typeface="Trebuchet MS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1956" y="5417332"/>
            <a:ext cx="123825" cy="123825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1956" y="5950732"/>
            <a:ext cx="123825" cy="123825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51956" y="6484132"/>
            <a:ext cx="123825" cy="123825"/>
          </a:xfrm>
          <a:prstGeom prst="rect">
            <a:avLst/>
          </a:prstGeom>
        </p:spPr>
      </p:pic>
      <p:sp>
        <p:nvSpPr>
          <p:cNvPr id="31" name="object 31" descr=""/>
          <p:cNvSpPr txBox="1"/>
          <p:nvPr/>
        </p:nvSpPr>
        <p:spPr>
          <a:xfrm>
            <a:off x="3844056" y="5128407"/>
            <a:ext cx="4511675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Original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Almond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Milk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Vanilla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Almond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Milk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Non-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Dairy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Almond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75024" y="8315255"/>
            <a:ext cx="1978025" cy="7207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266065" marR="5080" indent="-254000">
              <a:lnSpc>
                <a:spcPts val="2470"/>
              </a:lnSpc>
              <a:spcBef>
                <a:spcPts val="620"/>
              </a:spcBef>
            </a:pPr>
            <a:r>
              <a:rPr dirty="0" sz="2500" spc="145">
                <a:solidFill>
                  <a:srgbClr val="43B4BD"/>
                </a:solidFill>
                <a:latin typeface="Trebuchet MS"/>
                <a:cs typeface="Trebuchet MS"/>
              </a:rPr>
              <a:t>Formulation </a:t>
            </a:r>
            <a:r>
              <a:rPr dirty="0" sz="2500" spc="229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500">
              <a:latin typeface="Trebuchet MS"/>
              <a:cs typeface="Trebuchet MS"/>
            </a:endParaRPr>
          </a:p>
        </p:txBody>
      </p:sp>
      <p:pic>
        <p:nvPicPr>
          <p:cNvPr id="33" name="object 3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84626" y="8021146"/>
            <a:ext cx="123825" cy="123825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84626" y="8554546"/>
            <a:ext cx="123825" cy="123825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84626" y="9087946"/>
            <a:ext cx="123825" cy="123825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84626" y="9621346"/>
            <a:ext cx="123825" cy="123825"/>
          </a:xfrm>
          <a:prstGeom prst="rect">
            <a:avLst/>
          </a:prstGeom>
        </p:spPr>
      </p:pic>
      <p:sp>
        <p:nvSpPr>
          <p:cNvPr id="37" name="object 37" descr=""/>
          <p:cNvSpPr txBox="1"/>
          <p:nvPr/>
        </p:nvSpPr>
        <p:spPr>
          <a:xfrm>
            <a:off x="3776726" y="7732221"/>
            <a:ext cx="4709160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16255">
              <a:lnSpc>
                <a:spcPct val="116700"/>
              </a:lnSpc>
              <a:spcBef>
                <a:spcPts val="95"/>
              </a:spcBef>
            </a:pP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Plain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Sweetened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Plain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Unsweetened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Flavoured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Sweetened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Flavoured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Unsweetened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9710756" y="2641125"/>
            <a:ext cx="2522855" cy="72072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538480" marR="5080" indent="-526415">
              <a:lnSpc>
                <a:spcPts val="2480"/>
              </a:lnSpc>
              <a:spcBef>
                <a:spcPts val="615"/>
              </a:spcBef>
            </a:pPr>
            <a:r>
              <a:rPr dirty="0" sz="2500" spc="204">
                <a:solidFill>
                  <a:srgbClr val="43B4BD"/>
                </a:solidFill>
                <a:latin typeface="Trebuchet MS"/>
                <a:cs typeface="Trebuchet MS"/>
              </a:rPr>
              <a:t>Packaging</a:t>
            </a:r>
            <a:r>
              <a:rPr dirty="0" sz="2500" spc="-7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500" spc="90">
                <a:solidFill>
                  <a:srgbClr val="43B4BD"/>
                </a:solidFill>
                <a:latin typeface="Trebuchet MS"/>
                <a:cs typeface="Trebuchet MS"/>
              </a:rPr>
              <a:t>Type </a:t>
            </a:r>
            <a:r>
              <a:rPr dirty="0" sz="2500" spc="229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500">
              <a:latin typeface="Trebuchet MS"/>
              <a:cs typeface="Trebuchet MS"/>
            </a:endParaRPr>
          </a:p>
        </p:txBody>
      </p:sp>
      <p:pic>
        <p:nvPicPr>
          <p:cNvPr id="39" name="object 3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275991" y="2566065"/>
            <a:ext cx="123825" cy="123825"/>
          </a:xfrm>
          <a:prstGeom prst="rect">
            <a:avLst/>
          </a:prstGeom>
        </p:spPr>
      </p:pic>
      <p:pic>
        <p:nvPicPr>
          <p:cNvPr id="40" name="object 4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275991" y="3099465"/>
            <a:ext cx="123825" cy="123825"/>
          </a:xfrm>
          <a:prstGeom prst="rect">
            <a:avLst/>
          </a:prstGeom>
        </p:spPr>
      </p:pic>
      <p:pic>
        <p:nvPicPr>
          <p:cNvPr id="41" name="object 4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275991" y="3632865"/>
            <a:ext cx="123825" cy="123825"/>
          </a:xfrm>
          <a:prstGeom prst="rect">
            <a:avLst/>
          </a:prstGeom>
        </p:spPr>
      </p:pic>
      <p:sp>
        <p:nvSpPr>
          <p:cNvPr id="42" name="object 42" descr=""/>
          <p:cNvSpPr txBox="1"/>
          <p:nvPr/>
        </p:nvSpPr>
        <p:spPr>
          <a:xfrm>
            <a:off x="13568091" y="2277140"/>
            <a:ext cx="151511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Bottles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Cans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Cartons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10125664" y="8315255"/>
            <a:ext cx="1906905" cy="7207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292735" marR="5080" indent="-280670">
              <a:lnSpc>
                <a:spcPts val="2470"/>
              </a:lnSpc>
              <a:spcBef>
                <a:spcPts val="620"/>
              </a:spcBef>
            </a:pPr>
            <a:r>
              <a:rPr dirty="0" sz="2500" spc="125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2500" spc="175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2500">
              <a:latin typeface="Trebuchet MS"/>
              <a:cs typeface="Trebuchet MS"/>
            </a:endParaRPr>
          </a:p>
        </p:txBody>
      </p:sp>
      <p:pic>
        <p:nvPicPr>
          <p:cNvPr id="44" name="object 4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059522" y="5159197"/>
            <a:ext cx="123825" cy="123825"/>
          </a:xfrm>
          <a:prstGeom prst="rect">
            <a:avLst/>
          </a:prstGeom>
        </p:spPr>
      </p:pic>
      <p:pic>
        <p:nvPicPr>
          <p:cNvPr id="45" name="object 4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059522" y="5692597"/>
            <a:ext cx="123825" cy="123825"/>
          </a:xfrm>
          <a:prstGeom prst="rect">
            <a:avLst/>
          </a:prstGeom>
        </p:spPr>
      </p:pic>
      <p:pic>
        <p:nvPicPr>
          <p:cNvPr id="46" name="object 4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59522" y="6225997"/>
            <a:ext cx="123825" cy="123825"/>
          </a:xfrm>
          <a:prstGeom prst="rect">
            <a:avLst/>
          </a:prstGeom>
        </p:spPr>
      </p:pic>
      <p:pic>
        <p:nvPicPr>
          <p:cNvPr id="47" name="object 4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59522" y="6759396"/>
            <a:ext cx="123825" cy="123825"/>
          </a:xfrm>
          <a:prstGeom prst="rect">
            <a:avLst/>
          </a:prstGeom>
        </p:spPr>
      </p:pic>
      <p:sp>
        <p:nvSpPr>
          <p:cNvPr id="48" name="object 48" descr=""/>
          <p:cNvSpPr txBox="1"/>
          <p:nvPr/>
        </p:nvSpPr>
        <p:spPr>
          <a:xfrm>
            <a:off x="13351622" y="4870272"/>
            <a:ext cx="3082290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Beverages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Frozen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Desserts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Care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Others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9907482" y="5617073"/>
            <a:ext cx="234315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210">
                <a:solidFill>
                  <a:srgbClr val="43B4BD"/>
                </a:solidFill>
                <a:latin typeface="Trebuchet MS"/>
                <a:cs typeface="Trebuchet MS"/>
              </a:rPr>
              <a:t>By</a:t>
            </a:r>
            <a:r>
              <a:rPr dirty="0" sz="2500" spc="-11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500" spc="150">
                <a:solidFill>
                  <a:srgbClr val="43B4BD"/>
                </a:solidFill>
                <a:latin typeface="Trebuchet MS"/>
                <a:cs typeface="Trebuchet MS"/>
              </a:rPr>
              <a:t>Application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50" name="object 50" descr=""/>
          <p:cNvGrpSpPr/>
          <p:nvPr/>
        </p:nvGrpSpPr>
        <p:grpSpPr>
          <a:xfrm>
            <a:off x="13275991" y="8214176"/>
            <a:ext cx="123825" cy="657225"/>
            <a:chOff x="13275991" y="8214176"/>
            <a:chExt cx="123825" cy="657225"/>
          </a:xfrm>
        </p:grpSpPr>
        <p:pic>
          <p:nvPicPr>
            <p:cNvPr id="51" name="object 5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75991" y="8214176"/>
              <a:ext cx="123825" cy="123825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75991" y="8747576"/>
              <a:ext cx="123825" cy="123825"/>
            </a:xfrm>
            <a:prstGeom prst="rect">
              <a:avLst/>
            </a:prstGeom>
          </p:spPr>
        </p:pic>
      </p:grpSp>
      <p:sp>
        <p:nvSpPr>
          <p:cNvPr id="53" name="object 53" descr=""/>
          <p:cNvSpPr txBox="1"/>
          <p:nvPr/>
        </p:nvSpPr>
        <p:spPr>
          <a:xfrm>
            <a:off x="13568091" y="7925251"/>
            <a:ext cx="3321050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Store-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Non-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Store-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65"/>
              <a:t> </a:t>
            </a:r>
            <a:r>
              <a:rPr dirty="0" sz="5000" spc="90"/>
              <a:t>Almond</a:t>
            </a:r>
            <a:r>
              <a:rPr dirty="0" sz="5000" spc="-165"/>
              <a:t> </a:t>
            </a:r>
            <a:r>
              <a:rPr dirty="0" sz="5000" spc="80"/>
              <a:t>Milk</a:t>
            </a:r>
            <a:r>
              <a:rPr dirty="0" sz="5000" spc="-160"/>
              <a:t> </a:t>
            </a:r>
            <a:r>
              <a:rPr dirty="0" sz="5000"/>
              <a:t>Market</a:t>
            </a:r>
            <a:r>
              <a:rPr dirty="0" sz="5000" spc="-165"/>
              <a:t> </a:t>
            </a:r>
            <a:r>
              <a:rPr dirty="0" sz="5000"/>
              <a:t>Revenue</a:t>
            </a:r>
            <a:r>
              <a:rPr dirty="0" sz="5000" spc="-160"/>
              <a:t> </a:t>
            </a:r>
            <a:r>
              <a:rPr dirty="0" sz="5000"/>
              <a:t>share</a:t>
            </a:r>
            <a:r>
              <a:rPr dirty="0" sz="5000" spc="-165"/>
              <a:t> </a:t>
            </a:r>
            <a:r>
              <a:rPr dirty="0" sz="5000" spc="135"/>
              <a:t>for</a:t>
            </a:r>
            <a:r>
              <a:rPr dirty="0" sz="5000" spc="-16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446454" y="5281515"/>
            <a:ext cx="4718050" cy="1520825"/>
          </a:xfrm>
          <a:prstGeom prst="rect">
            <a:avLst/>
          </a:prstGeom>
        </p:spPr>
        <p:txBody>
          <a:bodyPr wrap="square" lIns="0" tIns="52704" rIns="0" bIns="0" rtlCol="0" vert="horz">
            <a:spAutoFit/>
          </a:bodyPr>
          <a:lstStyle/>
          <a:p>
            <a:pPr marL="1675764" marR="5080" indent="-1663700">
              <a:lnSpc>
                <a:spcPts val="5780"/>
              </a:lnSpc>
              <a:spcBef>
                <a:spcPts val="414"/>
              </a:spcBef>
            </a:pPr>
            <a:r>
              <a:rPr dirty="0" sz="5000" spc="95">
                <a:latin typeface="Verdana"/>
                <a:cs typeface="Verdana"/>
              </a:rPr>
              <a:t>North</a:t>
            </a:r>
            <a:r>
              <a:rPr dirty="0" sz="5000" spc="-445">
                <a:latin typeface="Verdana"/>
                <a:cs typeface="Verdana"/>
              </a:rPr>
              <a:t> </a:t>
            </a:r>
            <a:r>
              <a:rPr dirty="0" sz="5000" spc="70">
                <a:latin typeface="Verdana"/>
                <a:cs typeface="Verdana"/>
              </a:rPr>
              <a:t>America </a:t>
            </a:r>
            <a:r>
              <a:rPr dirty="0" sz="5000" spc="-360">
                <a:latin typeface="Verdana"/>
                <a:cs typeface="Verdana"/>
              </a:rPr>
              <a:t>40%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09752" y="1607856"/>
            <a:ext cx="9047480" cy="3335020"/>
          </a:xfrm>
          <a:custGeom>
            <a:avLst/>
            <a:gdLst/>
            <a:ahLst/>
            <a:cxnLst/>
            <a:rect l="l" t="t" r="r" b="b"/>
            <a:pathLst>
              <a:path w="9047480" h="3335020">
                <a:moveTo>
                  <a:pt x="8882972" y="3334623"/>
                </a:moveTo>
                <a:lnTo>
                  <a:pt x="164406" y="3334623"/>
                </a:lnTo>
                <a:lnTo>
                  <a:pt x="120794" y="3328739"/>
                </a:lnTo>
                <a:lnTo>
                  <a:pt x="81532" y="3312132"/>
                </a:lnTo>
                <a:lnTo>
                  <a:pt x="48238" y="3286389"/>
                </a:lnTo>
                <a:lnTo>
                  <a:pt x="22495" y="3253094"/>
                </a:lnTo>
                <a:lnTo>
                  <a:pt x="5887" y="3213833"/>
                </a:lnTo>
                <a:lnTo>
                  <a:pt x="0" y="3170189"/>
                </a:lnTo>
                <a:lnTo>
                  <a:pt x="0" y="164426"/>
                </a:lnTo>
                <a:lnTo>
                  <a:pt x="5887" y="120787"/>
                </a:lnTo>
                <a:lnTo>
                  <a:pt x="22495" y="81529"/>
                </a:lnTo>
                <a:lnTo>
                  <a:pt x="48238" y="48236"/>
                </a:lnTo>
                <a:lnTo>
                  <a:pt x="81532" y="22494"/>
                </a:lnTo>
                <a:lnTo>
                  <a:pt x="120794" y="5887"/>
                </a:lnTo>
                <a:lnTo>
                  <a:pt x="164439" y="0"/>
                </a:lnTo>
                <a:lnTo>
                  <a:pt x="8882939" y="0"/>
                </a:lnTo>
                <a:lnTo>
                  <a:pt x="8926583" y="5887"/>
                </a:lnTo>
                <a:lnTo>
                  <a:pt x="8965845" y="22494"/>
                </a:lnTo>
                <a:lnTo>
                  <a:pt x="8999140" y="48236"/>
                </a:lnTo>
                <a:lnTo>
                  <a:pt x="9024883" y="81529"/>
                </a:lnTo>
                <a:lnTo>
                  <a:pt x="9041490" y="120787"/>
                </a:lnTo>
                <a:lnTo>
                  <a:pt x="9047378" y="164426"/>
                </a:lnTo>
                <a:lnTo>
                  <a:pt x="9047378" y="3170189"/>
                </a:lnTo>
                <a:lnTo>
                  <a:pt x="9041490" y="3213833"/>
                </a:lnTo>
                <a:lnTo>
                  <a:pt x="9024883" y="3253094"/>
                </a:lnTo>
                <a:lnTo>
                  <a:pt x="8999140" y="3286389"/>
                </a:lnTo>
                <a:lnTo>
                  <a:pt x="8965845" y="3312132"/>
                </a:lnTo>
                <a:lnTo>
                  <a:pt x="8926583" y="3328739"/>
                </a:lnTo>
                <a:lnTo>
                  <a:pt x="8882972" y="3334623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765517" y="5392125"/>
            <a:ext cx="9892030" cy="3372485"/>
          </a:xfrm>
          <a:custGeom>
            <a:avLst/>
            <a:gdLst/>
            <a:ahLst/>
            <a:cxnLst/>
            <a:rect l="l" t="t" r="r" b="b"/>
            <a:pathLst>
              <a:path w="9892030" h="3372484">
                <a:moveTo>
                  <a:pt x="9727219" y="3371873"/>
                </a:moveTo>
                <a:lnTo>
                  <a:pt x="164393" y="3371873"/>
                </a:lnTo>
                <a:lnTo>
                  <a:pt x="120794" y="3365992"/>
                </a:lnTo>
                <a:lnTo>
                  <a:pt x="81532" y="3349384"/>
                </a:lnTo>
                <a:lnTo>
                  <a:pt x="48238" y="3323641"/>
                </a:lnTo>
                <a:lnTo>
                  <a:pt x="22495" y="3290347"/>
                </a:lnTo>
                <a:lnTo>
                  <a:pt x="5887" y="3251085"/>
                </a:lnTo>
                <a:lnTo>
                  <a:pt x="0" y="3207441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9727173" y="0"/>
                </a:lnTo>
                <a:lnTo>
                  <a:pt x="9770817" y="5887"/>
                </a:lnTo>
                <a:lnTo>
                  <a:pt x="9810079" y="22495"/>
                </a:lnTo>
                <a:lnTo>
                  <a:pt x="9843374" y="48238"/>
                </a:lnTo>
                <a:lnTo>
                  <a:pt x="9869117" y="81532"/>
                </a:lnTo>
                <a:lnTo>
                  <a:pt x="9885724" y="120794"/>
                </a:lnTo>
                <a:lnTo>
                  <a:pt x="9891612" y="164438"/>
                </a:lnTo>
                <a:lnTo>
                  <a:pt x="9891612" y="3207441"/>
                </a:lnTo>
                <a:lnTo>
                  <a:pt x="9885724" y="3251085"/>
                </a:lnTo>
                <a:lnTo>
                  <a:pt x="9869117" y="3290347"/>
                </a:lnTo>
                <a:lnTo>
                  <a:pt x="9843374" y="3323641"/>
                </a:lnTo>
                <a:lnTo>
                  <a:pt x="9810079" y="3349384"/>
                </a:lnTo>
                <a:lnTo>
                  <a:pt x="9770817" y="3365992"/>
                </a:lnTo>
                <a:lnTo>
                  <a:pt x="9727219" y="3371873"/>
                </a:lnTo>
                <a:close/>
              </a:path>
            </a:pathLst>
          </a:custGeom>
          <a:solidFill>
            <a:srgbClr val="AC2E1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202997" y="1607856"/>
            <a:ext cx="11449685" cy="3335020"/>
            <a:chOff x="3202997" y="1607856"/>
            <a:chExt cx="11449685" cy="3335020"/>
          </a:xfrm>
        </p:grpSpPr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541C1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AC2E1C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202990" y="5974689"/>
            <a:ext cx="2833370" cy="2303145"/>
          </a:xfrm>
          <a:custGeom>
            <a:avLst/>
            <a:gdLst/>
            <a:ahLst/>
            <a:cxnLst/>
            <a:rect l="l" t="t" r="r" b="b"/>
            <a:pathLst>
              <a:path w="2833370" h="2303145">
                <a:moveTo>
                  <a:pt x="2668680" y="2302793"/>
                </a:moveTo>
                <a:lnTo>
                  <a:pt x="164435" y="2302793"/>
                </a:lnTo>
                <a:lnTo>
                  <a:pt x="120794" y="2296906"/>
                </a:lnTo>
                <a:lnTo>
                  <a:pt x="81532" y="2280298"/>
                </a:lnTo>
                <a:lnTo>
                  <a:pt x="48238" y="2254555"/>
                </a:lnTo>
                <a:lnTo>
                  <a:pt x="22495" y="2221261"/>
                </a:lnTo>
                <a:lnTo>
                  <a:pt x="5887" y="2181999"/>
                </a:lnTo>
                <a:lnTo>
                  <a:pt x="0" y="2138355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2668677" y="0"/>
                </a:lnTo>
                <a:lnTo>
                  <a:pt x="2712308" y="5887"/>
                </a:lnTo>
                <a:lnTo>
                  <a:pt x="2751561" y="22495"/>
                </a:lnTo>
                <a:lnTo>
                  <a:pt x="2784850" y="48238"/>
                </a:lnTo>
                <a:lnTo>
                  <a:pt x="2810591" y="81532"/>
                </a:lnTo>
                <a:lnTo>
                  <a:pt x="2827197" y="120794"/>
                </a:lnTo>
                <a:lnTo>
                  <a:pt x="2833085" y="164438"/>
                </a:lnTo>
                <a:lnTo>
                  <a:pt x="2833085" y="2138355"/>
                </a:lnTo>
                <a:lnTo>
                  <a:pt x="2827197" y="2181999"/>
                </a:lnTo>
                <a:lnTo>
                  <a:pt x="2810591" y="2221261"/>
                </a:lnTo>
                <a:lnTo>
                  <a:pt x="2784850" y="2254555"/>
                </a:lnTo>
                <a:lnTo>
                  <a:pt x="2751561" y="2280298"/>
                </a:lnTo>
                <a:lnTo>
                  <a:pt x="2712308" y="2296906"/>
                </a:lnTo>
                <a:lnTo>
                  <a:pt x="2668680" y="2302793"/>
                </a:lnTo>
                <a:close/>
              </a:path>
            </a:pathLst>
          </a:custGeom>
          <a:solidFill>
            <a:srgbClr val="541C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953443" y="2890337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1" y="769653"/>
                </a:moveTo>
                <a:lnTo>
                  <a:pt x="0" y="0"/>
                </a:lnTo>
                <a:lnTo>
                  <a:pt x="666519" y="384826"/>
                </a:lnTo>
                <a:lnTo>
                  <a:pt x="1" y="769653"/>
                </a:lnTo>
                <a:close/>
              </a:path>
            </a:pathLst>
          </a:custGeom>
          <a:solidFill>
            <a:srgbClr val="AC2E1C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953445" y="6693255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0" y="769650"/>
                </a:moveTo>
                <a:lnTo>
                  <a:pt x="0" y="0"/>
                </a:lnTo>
                <a:lnTo>
                  <a:pt x="666506" y="384809"/>
                </a:lnTo>
                <a:lnTo>
                  <a:pt x="0" y="769650"/>
                </a:lnTo>
                <a:close/>
              </a:path>
            </a:pathLst>
          </a:custGeom>
          <a:solidFill>
            <a:srgbClr val="541C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810671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073503" y="2329112"/>
            <a:ext cx="6019800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algn="just"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Increased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Incidence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4500" spc="745" b="0">
                <a:solidFill>
                  <a:srgbClr val="FFFFFF"/>
                </a:solidFill>
                <a:latin typeface="Yanone Kaffeesatz Thin"/>
                <a:cs typeface="Yanone Kaffeesatz Thin"/>
              </a:rPr>
              <a:t>Lactose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Intolerance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99884" y="6211060"/>
            <a:ext cx="6255385" cy="18923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Nut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Allergies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5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Sensitivities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66455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175" y="1959156"/>
            <a:ext cx="95250" cy="952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175" y="2797356"/>
            <a:ext cx="95250" cy="9525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175" y="4473756"/>
            <a:ext cx="95250" cy="9525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175" y="6150156"/>
            <a:ext cx="95250" cy="9525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175" y="8664756"/>
            <a:ext cx="95250" cy="9525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505370" y="1731191"/>
            <a:ext cx="8635365" cy="840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0325">
              <a:lnSpc>
                <a:spcPct val="114599"/>
              </a:lnSpc>
              <a:spcBef>
                <a:spcPts val="100"/>
              </a:spcBef>
            </a:pP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0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global</a:t>
            </a:r>
            <a:r>
              <a:rPr dirty="0" sz="2400" spc="-105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almond</a:t>
            </a:r>
            <a:r>
              <a:rPr dirty="0" sz="2400" spc="-10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milk</a:t>
            </a:r>
            <a:r>
              <a:rPr dirty="0" sz="2400" spc="-10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market</a:t>
            </a:r>
            <a:r>
              <a:rPr dirty="0" sz="2400" spc="-10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will</a:t>
            </a:r>
            <a:r>
              <a:rPr dirty="0" sz="2400" spc="-10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expand</a:t>
            </a:r>
            <a:r>
              <a:rPr dirty="0" sz="2400" spc="-10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significantly by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 spc="-195">
                <a:latin typeface="Verdana"/>
                <a:cs typeface="Verdana"/>
              </a:rPr>
              <a:t>9.00%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CAGR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between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-120">
                <a:latin typeface="Verdana"/>
                <a:cs typeface="Verdana"/>
              </a:rPr>
              <a:t>2023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and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2030.</a:t>
            </a:r>
            <a:endParaRPr sz="2400">
              <a:latin typeface="Verdana"/>
              <a:cs typeface="Verdana"/>
            </a:endParaRPr>
          </a:p>
          <a:p>
            <a:pPr marL="12700" marR="402590">
              <a:lnSpc>
                <a:spcPct val="114599"/>
              </a:lnSpc>
            </a:pPr>
            <a:r>
              <a:rPr dirty="0" sz="2400" spc="50">
                <a:latin typeface="Verdana"/>
                <a:cs typeface="Verdana"/>
              </a:rPr>
              <a:t>Amidst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50">
                <a:latin typeface="Verdana"/>
                <a:cs typeface="Verdana"/>
              </a:rPr>
              <a:t> </a:t>
            </a:r>
            <a:r>
              <a:rPr dirty="0" sz="2400" spc="-75">
                <a:latin typeface="Verdana"/>
                <a:cs typeface="Verdana"/>
              </a:rPr>
              <a:t>array</a:t>
            </a:r>
            <a:r>
              <a:rPr dirty="0" sz="2400" spc="-15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of</a:t>
            </a:r>
            <a:r>
              <a:rPr dirty="0" sz="2400" spc="-15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plant-based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choices,</a:t>
            </a:r>
            <a:r>
              <a:rPr dirty="0" sz="2400" spc="-15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conventional </a:t>
            </a:r>
            <a:r>
              <a:rPr dirty="0" sz="2400" spc="60">
                <a:latin typeface="Verdana"/>
                <a:cs typeface="Verdana"/>
              </a:rPr>
              <a:t>almond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milk</a:t>
            </a:r>
            <a:r>
              <a:rPr dirty="0" sz="2400" spc="-13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remains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a</a:t>
            </a:r>
            <a:r>
              <a:rPr dirty="0" sz="2400" spc="-13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consistent</a:t>
            </a:r>
            <a:r>
              <a:rPr dirty="0" sz="2400" spc="-130">
                <a:latin typeface="Verdana"/>
                <a:cs typeface="Verdana"/>
              </a:rPr>
              <a:t> </a:t>
            </a:r>
            <a:r>
              <a:rPr dirty="0" sz="2400" spc="-60">
                <a:latin typeface="Verdana"/>
                <a:cs typeface="Verdana"/>
              </a:rPr>
              <a:t>favourite,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striking</a:t>
            </a:r>
            <a:r>
              <a:rPr dirty="0" sz="2400" spc="-130">
                <a:latin typeface="Verdana"/>
                <a:cs typeface="Verdana"/>
              </a:rPr>
              <a:t> </a:t>
            </a:r>
            <a:r>
              <a:rPr dirty="0" sz="2400" spc="-50">
                <a:latin typeface="Verdana"/>
                <a:cs typeface="Verdana"/>
              </a:rPr>
              <a:t>a </a:t>
            </a:r>
            <a:r>
              <a:rPr dirty="0" sz="2400">
                <a:latin typeface="Verdana"/>
                <a:cs typeface="Verdana"/>
              </a:rPr>
              <a:t>harmonious</a:t>
            </a:r>
            <a:r>
              <a:rPr dirty="0" sz="2400" spc="-5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balance</a:t>
            </a:r>
            <a:r>
              <a:rPr dirty="0" sz="2400" spc="-55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between</a:t>
            </a:r>
            <a:r>
              <a:rPr dirty="0" sz="2400" spc="-5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accessibility</a:t>
            </a:r>
            <a:r>
              <a:rPr dirty="0" sz="2400" spc="-55">
                <a:latin typeface="Verdana"/>
                <a:cs typeface="Verdana"/>
              </a:rPr>
              <a:t> </a:t>
            </a:r>
            <a:r>
              <a:rPr dirty="0" sz="2400" spc="35">
                <a:latin typeface="Verdana"/>
                <a:cs typeface="Verdana"/>
              </a:rPr>
              <a:t>and </a:t>
            </a:r>
            <a:r>
              <a:rPr dirty="0" sz="2400" spc="-10">
                <a:latin typeface="Verdana"/>
                <a:cs typeface="Verdana"/>
              </a:rPr>
              <a:t>familiarity</a:t>
            </a:r>
            <a:endParaRPr sz="2400">
              <a:latin typeface="Verdana"/>
              <a:cs typeface="Verdana"/>
            </a:endParaRPr>
          </a:p>
          <a:p>
            <a:pPr marL="12700" marR="112395">
              <a:lnSpc>
                <a:spcPct val="114599"/>
              </a:lnSpc>
            </a:pPr>
            <a:r>
              <a:rPr dirty="0" sz="2400" spc="-10">
                <a:latin typeface="Verdana"/>
                <a:cs typeface="Verdana"/>
              </a:rPr>
              <a:t>As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-55">
                <a:latin typeface="Verdana"/>
                <a:cs typeface="Verdana"/>
              </a:rPr>
              <a:t>fastest-</a:t>
            </a:r>
            <a:r>
              <a:rPr dirty="0" sz="2400" spc="60">
                <a:latin typeface="Verdana"/>
                <a:cs typeface="Verdana"/>
              </a:rPr>
              <a:t>growing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-40">
                <a:latin typeface="Verdana"/>
                <a:cs typeface="Verdana"/>
              </a:rPr>
              <a:t>category,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-30">
                <a:latin typeface="Verdana"/>
                <a:cs typeface="Verdana"/>
              </a:rPr>
              <a:t>vanilla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almond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-20">
                <a:latin typeface="Verdana"/>
                <a:cs typeface="Verdana"/>
              </a:rPr>
              <a:t>milk </a:t>
            </a:r>
            <a:r>
              <a:rPr dirty="0" sz="2400">
                <a:latin typeface="Verdana"/>
                <a:cs typeface="Verdana"/>
              </a:rPr>
              <a:t>not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only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reshapes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market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 spc="70">
                <a:latin typeface="Verdana"/>
                <a:cs typeface="Verdana"/>
              </a:rPr>
              <a:t>but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also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translates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flavour </a:t>
            </a:r>
            <a:r>
              <a:rPr dirty="0" sz="2400">
                <a:latin typeface="Verdana"/>
                <a:cs typeface="Verdana"/>
              </a:rPr>
              <a:t>innovation</a:t>
            </a:r>
            <a:r>
              <a:rPr dirty="0" sz="2400" spc="-10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into</a:t>
            </a:r>
            <a:r>
              <a:rPr dirty="0" sz="2400" spc="-10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tangible</a:t>
            </a:r>
            <a:r>
              <a:rPr dirty="0" sz="2400" spc="-95">
                <a:latin typeface="Verdana"/>
                <a:cs typeface="Verdana"/>
              </a:rPr>
              <a:t> </a:t>
            </a:r>
            <a:r>
              <a:rPr dirty="0" sz="2400" spc="-50">
                <a:latin typeface="Verdana"/>
                <a:cs typeface="Verdana"/>
              </a:rPr>
              <a:t>sales</a:t>
            </a:r>
            <a:r>
              <a:rPr dirty="0" sz="2400" spc="-100">
                <a:latin typeface="Verdana"/>
                <a:cs typeface="Verdana"/>
              </a:rPr>
              <a:t> </a:t>
            </a:r>
            <a:r>
              <a:rPr dirty="0" sz="2400" spc="-50">
                <a:latin typeface="Verdana"/>
                <a:cs typeface="Verdana"/>
              </a:rPr>
              <a:t>success,</a:t>
            </a:r>
            <a:r>
              <a:rPr dirty="0" sz="2400" spc="-95">
                <a:latin typeface="Verdana"/>
                <a:cs typeface="Verdana"/>
              </a:rPr>
              <a:t> </a:t>
            </a:r>
            <a:r>
              <a:rPr dirty="0" sz="2400" spc="45">
                <a:latin typeface="Verdana"/>
                <a:cs typeface="Verdana"/>
              </a:rPr>
              <a:t>capturing</a:t>
            </a:r>
            <a:r>
              <a:rPr dirty="0" sz="2400" spc="-100">
                <a:latin typeface="Verdana"/>
                <a:cs typeface="Verdana"/>
              </a:rPr>
              <a:t> </a:t>
            </a:r>
            <a:r>
              <a:rPr dirty="0" sz="2400" spc="-50">
                <a:latin typeface="Verdana"/>
                <a:cs typeface="Verdana"/>
              </a:rPr>
              <a:t>a </a:t>
            </a:r>
            <a:r>
              <a:rPr dirty="0" sz="2400" spc="60">
                <a:latin typeface="Verdana"/>
                <a:cs typeface="Verdana"/>
              </a:rPr>
              <a:t>burgeoning</a:t>
            </a:r>
            <a:r>
              <a:rPr dirty="0" sz="2400" spc="-160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share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of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almond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milk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market.</a:t>
            </a:r>
            <a:endParaRPr sz="2400">
              <a:latin typeface="Verdana"/>
              <a:cs typeface="Verdana"/>
            </a:endParaRPr>
          </a:p>
          <a:p>
            <a:pPr marL="12700" marR="5080">
              <a:lnSpc>
                <a:spcPct val="114599"/>
              </a:lnSpc>
            </a:pP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harmonious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fusion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of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sweetness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 spc="40">
                <a:latin typeface="Verdana"/>
                <a:cs typeface="Verdana"/>
              </a:rPr>
              <a:t>without </a:t>
            </a:r>
            <a:r>
              <a:rPr dirty="0" sz="2400">
                <a:latin typeface="Verdana"/>
                <a:cs typeface="Verdana"/>
              </a:rPr>
              <a:t>overwhelming</a:t>
            </a:r>
            <a:r>
              <a:rPr dirty="0" sz="2400" spc="-8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80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almond</a:t>
            </a:r>
            <a:r>
              <a:rPr dirty="0" sz="2400" spc="-8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essence</a:t>
            </a:r>
            <a:r>
              <a:rPr dirty="0" sz="2400" spc="-8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not</a:t>
            </a:r>
            <a:r>
              <a:rPr dirty="0" sz="2400" spc="-8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only</a:t>
            </a:r>
            <a:r>
              <a:rPr dirty="0" sz="2400" spc="-7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captivates palates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70">
                <a:latin typeface="Verdana"/>
                <a:cs typeface="Verdana"/>
              </a:rPr>
              <a:t>but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also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ensures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a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stable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and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 spc="50">
                <a:latin typeface="Verdana"/>
                <a:cs typeface="Verdana"/>
              </a:rPr>
              <a:t>enduring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presence </a:t>
            </a:r>
            <a:r>
              <a:rPr dirty="0" sz="2400" spc="60">
                <a:latin typeface="Verdana"/>
                <a:cs typeface="Verdana"/>
              </a:rPr>
              <a:t>on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50">
                <a:latin typeface="Verdana"/>
                <a:cs typeface="Verdana"/>
              </a:rPr>
              <a:t>shopping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-100">
                <a:latin typeface="Verdana"/>
                <a:cs typeface="Verdana"/>
              </a:rPr>
              <a:t>lists,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sustaining</a:t>
            </a:r>
            <a:r>
              <a:rPr dirty="0" sz="2400" spc="-160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its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prominence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35">
                <a:latin typeface="Verdana"/>
                <a:cs typeface="Verdana"/>
              </a:rPr>
              <a:t>and </a:t>
            </a:r>
            <a:r>
              <a:rPr dirty="0" sz="2400" spc="45">
                <a:latin typeface="Verdana"/>
                <a:cs typeface="Verdana"/>
              </a:rPr>
              <a:t>contributing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significantly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to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 spc="-40">
                <a:latin typeface="Verdana"/>
                <a:cs typeface="Verdana"/>
              </a:rPr>
              <a:t>overall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financial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success of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almond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milk</a:t>
            </a:r>
            <a:r>
              <a:rPr dirty="0" sz="2400" spc="-15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sales.</a:t>
            </a:r>
            <a:endParaRPr sz="2400">
              <a:latin typeface="Verdana"/>
              <a:cs typeface="Verdana"/>
            </a:endParaRPr>
          </a:p>
          <a:p>
            <a:pPr marL="12700" marR="31750">
              <a:lnSpc>
                <a:spcPct val="114599"/>
              </a:lnSpc>
            </a:pP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delightful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synergy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between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almond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milk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and</a:t>
            </a:r>
            <a:r>
              <a:rPr dirty="0" sz="2400" spc="-13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frozen </a:t>
            </a:r>
            <a:r>
              <a:rPr dirty="0" sz="2400">
                <a:latin typeface="Verdana"/>
                <a:cs typeface="Verdana"/>
              </a:rPr>
              <a:t>delights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not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only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reflects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 spc="70">
                <a:latin typeface="Verdana"/>
                <a:cs typeface="Verdana"/>
              </a:rPr>
              <a:t>changing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tastes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 spc="70">
                <a:latin typeface="Verdana"/>
                <a:cs typeface="Verdana"/>
              </a:rPr>
              <a:t>but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 spc="35">
                <a:latin typeface="Verdana"/>
                <a:cs typeface="Verdana"/>
              </a:rPr>
              <a:t>cements </a:t>
            </a:r>
            <a:r>
              <a:rPr dirty="0" sz="2400" spc="-35">
                <a:latin typeface="Verdana"/>
                <a:cs typeface="Verdana"/>
              </a:rPr>
              <a:t>its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 spc="-20">
                <a:latin typeface="Verdana"/>
                <a:cs typeface="Verdana"/>
              </a:rPr>
              <a:t>status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-65">
                <a:latin typeface="Verdana"/>
                <a:cs typeface="Verdana"/>
              </a:rPr>
              <a:t>as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a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pivotal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force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steering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45">
                <a:latin typeface="Verdana"/>
                <a:cs typeface="Verdana"/>
              </a:rPr>
              <a:t>growth </a:t>
            </a:r>
            <a:r>
              <a:rPr dirty="0" sz="2400" spc="-35">
                <a:latin typeface="Verdana"/>
                <a:cs typeface="Verdana"/>
              </a:rPr>
              <a:t>trajectory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of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almond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milk</a:t>
            </a:r>
            <a:r>
              <a:rPr dirty="0" sz="2400" spc="-15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sales.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08333"/>
            <a:ext cx="3577407" cy="1600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35704" y="2203645"/>
            <a:ext cx="4105290" cy="120967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97096" y="2294656"/>
            <a:ext cx="3638549" cy="102869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6413" y="3910126"/>
            <a:ext cx="2971799" cy="186689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79158" y="4201271"/>
            <a:ext cx="4257690" cy="121919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48374" y="4077522"/>
            <a:ext cx="4200540" cy="134302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6413" y="6069070"/>
            <a:ext cx="2743199" cy="202880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61806" y="6000490"/>
            <a:ext cx="3152759" cy="189545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17973" y="6079723"/>
            <a:ext cx="3648089" cy="102869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179240" y="5773795"/>
            <a:ext cx="2847974" cy="163829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795802" y="7899196"/>
            <a:ext cx="2343149" cy="218120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225472" y="8021634"/>
            <a:ext cx="2381249" cy="193357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24423" y="8223381"/>
            <a:ext cx="3886199" cy="1857359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0048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13704543" y="3208510"/>
            <a:ext cx="328295" cy="2882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00" spc="-25">
                <a:solidFill>
                  <a:srgbClr val="696969"/>
                </a:solidFill>
                <a:latin typeface="Laksaman"/>
                <a:cs typeface="Laksaman"/>
              </a:rPr>
              <a:t>TM</a:t>
            </a:r>
            <a:endParaRPr sz="1700">
              <a:latin typeface="Laksaman"/>
              <a:cs typeface="Laksa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http://tinyurl.com/yvjpsmwz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DAF8j9ZCOLQ,BAFWDJyds2Y</cp:keywords>
  <dc:title>Almond Milk Market Report 2024</dc:title>
  <dcterms:created xsi:type="dcterms:W3CDTF">2024-02-12T10:26:47Z</dcterms:created>
  <dcterms:modified xsi:type="dcterms:W3CDTF">2024-02-12T10:26:47Z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2024-02-12T00:00:00Z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2024-02-12T00:00:00Z</vt:filetime>
  </property>
  <property fmtid="{D5CDD505-2E9C-101B-9397-08002B2CF9AE}" pid="5" name="Producer">
    <vt:lpwstr>3-Heights(TM) PDF Security Shell 4.8.25.2 (http://www.pdf-tools.com)</vt:lpwstr>
  </property>
</Properties>
</file>