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598" y="1473340"/>
            <a:ext cx="10669754" cy="876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6938" y="405841"/>
            <a:ext cx="17345660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8548370" cy="10287000"/>
          </a:xfrm>
          <a:custGeom>
            <a:avLst/>
            <a:gdLst/>
            <a:ahLst/>
            <a:cxnLst/>
            <a:rect l="l" t="t" r="r" b="b"/>
            <a:pathLst>
              <a:path w="8548370" h="10287000">
                <a:moveTo>
                  <a:pt x="8548116" y="0"/>
                </a:moveTo>
                <a:lnTo>
                  <a:pt x="0" y="0"/>
                </a:lnTo>
                <a:lnTo>
                  <a:pt x="0" y="10287000"/>
                </a:lnTo>
                <a:lnTo>
                  <a:pt x="8548116" y="10287000"/>
                </a:lnTo>
                <a:lnTo>
                  <a:pt x="8548116" y="0"/>
                </a:lnTo>
                <a:close/>
              </a:path>
            </a:pathLst>
          </a:custGeom>
          <a:solidFill>
            <a:srgbClr val="78451F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44577"/>
            <a:ext cx="16999711" cy="2203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10232" y="3903619"/>
            <a:ext cx="1498790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jp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jpg"/><Relationship Id="rId13" Type="http://schemas.openxmlformats.org/officeDocument/2006/relationships/image" Target="../media/image2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tinyurl.com/mpxtp4xx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43508" y="9478467"/>
            <a:ext cx="6587490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75971" y="3107563"/>
            <a:ext cx="8163559" cy="4178935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12700" marR="5080">
              <a:lnSpc>
                <a:spcPct val="87800"/>
              </a:lnSpc>
              <a:spcBef>
                <a:spcPts val="1195"/>
              </a:spcBef>
            </a:pPr>
            <a:r>
              <a:rPr dirty="0" sz="7500" spc="-10">
                <a:solidFill>
                  <a:srgbClr val="FFFFFF"/>
                </a:solidFill>
                <a:latin typeface="Verdana"/>
                <a:cs typeface="Verdana"/>
              </a:rPr>
              <a:t>GLOBAL </a:t>
            </a:r>
            <a:r>
              <a:rPr dirty="0" sz="7500" spc="50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7500" spc="-7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500" spc="-150">
                <a:solidFill>
                  <a:srgbClr val="FFFFFF"/>
                </a:solidFill>
                <a:latin typeface="Verdana"/>
                <a:cs typeface="Verdana"/>
              </a:rPr>
              <a:t>BUTTER </a:t>
            </a:r>
            <a:r>
              <a:rPr dirty="0" sz="7500" spc="-17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7500" spc="-7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500" spc="-10">
                <a:solidFill>
                  <a:srgbClr val="FFFFFF"/>
                </a:solidFill>
                <a:latin typeface="Verdana"/>
                <a:cs typeface="Verdana"/>
              </a:rPr>
              <a:t>REPORT </a:t>
            </a:r>
            <a:r>
              <a:rPr dirty="0" sz="7500" spc="-31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7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37716" y="2154935"/>
              <a:ext cx="15159355" cy="6300470"/>
            </a:xfrm>
            <a:custGeom>
              <a:avLst/>
              <a:gdLst/>
              <a:ahLst/>
              <a:cxnLst/>
              <a:rect l="l" t="t" r="r" b="b"/>
              <a:pathLst>
                <a:path w="15159355" h="6300470">
                  <a:moveTo>
                    <a:pt x="15159228" y="0"/>
                  </a:moveTo>
                  <a:lnTo>
                    <a:pt x="0" y="0"/>
                  </a:lnTo>
                  <a:lnTo>
                    <a:pt x="0" y="6300215"/>
                  </a:lnTo>
                  <a:lnTo>
                    <a:pt x="15159228" y="6300215"/>
                  </a:lnTo>
                  <a:lnTo>
                    <a:pt x="15159228" y="0"/>
                  </a:lnTo>
                  <a:close/>
                </a:path>
              </a:pathLst>
            </a:custGeom>
            <a:solidFill>
              <a:srgbClr val="52282C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68670" y="2309240"/>
            <a:ext cx="6546850" cy="10407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650" spc="-180">
                <a:solidFill>
                  <a:srgbClr val="FFFFFF"/>
                </a:solidFill>
              </a:rPr>
              <a:t>INTRODUCTION</a:t>
            </a:r>
            <a:endParaRPr sz="6650"/>
          </a:p>
        </p:txBody>
      </p:sp>
      <p:sp>
        <p:nvSpPr>
          <p:cNvPr id="6" name="object 6" descr=""/>
          <p:cNvSpPr txBox="1"/>
          <p:nvPr/>
        </p:nvSpPr>
        <p:spPr>
          <a:xfrm>
            <a:off x="1783460" y="3538331"/>
            <a:ext cx="14707235" cy="4826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butter,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creation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represents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smooth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blend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finely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crushed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almonds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carefully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crafted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delightful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spread.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luxurious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mixture,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derived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almonds,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captures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essence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indulgence</a:t>
            </a:r>
            <a:r>
              <a:rPr dirty="0" sz="3000" spc="7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nutrition.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consistency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nutty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flavour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butter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offers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pleasure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seamlessly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combines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mindful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eating,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gastronomic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delight.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appeal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lies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amalgamation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high-quality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almonds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ground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perfection,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resulting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melting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palate.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symphony,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taste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buds,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almond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butter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stands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delicacy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that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embodies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taste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well-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being.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9268" y="5894832"/>
              <a:ext cx="8339455" cy="2525395"/>
            </a:xfrm>
            <a:custGeom>
              <a:avLst/>
              <a:gdLst/>
              <a:ahLst/>
              <a:cxnLst/>
              <a:rect l="l" t="t" r="r" b="b"/>
              <a:pathLst>
                <a:path w="8339455" h="2525395">
                  <a:moveTo>
                    <a:pt x="7439533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697"/>
                  </a:lnTo>
                  <a:lnTo>
                    <a:pt x="195806" y="339478"/>
                  </a:lnTo>
                  <a:lnTo>
                    <a:pt x="165451" y="379885"/>
                  </a:lnTo>
                  <a:lnTo>
                    <a:pt x="137496" y="421805"/>
                  </a:lnTo>
                  <a:lnTo>
                    <a:pt x="111986" y="465130"/>
                  </a:lnTo>
                  <a:lnTo>
                    <a:pt x="88969" y="509746"/>
                  </a:lnTo>
                  <a:lnTo>
                    <a:pt x="68489" y="555545"/>
                  </a:lnTo>
                  <a:lnTo>
                    <a:pt x="50592" y="602415"/>
                  </a:lnTo>
                  <a:lnTo>
                    <a:pt x="35323" y="650245"/>
                  </a:lnTo>
                  <a:lnTo>
                    <a:pt x="22728" y="698925"/>
                  </a:lnTo>
                  <a:lnTo>
                    <a:pt x="12853" y="748343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1"/>
                  </a:lnTo>
                  <a:lnTo>
                    <a:pt x="0" y="1625345"/>
                  </a:lnTo>
                  <a:lnTo>
                    <a:pt x="1443" y="1676315"/>
                  </a:lnTo>
                  <a:lnTo>
                    <a:pt x="5742" y="1726878"/>
                  </a:lnTo>
                  <a:lnTo>
                    <a:pt x="12853" y="1776924"/>
                  </a:lnTo>
                  <a:lnTo>
                    <a:pt x="22728" y="1826342"/>
                  </a:lnTo>
                  <a:lnTo>
                    <a:pt x="35323" y="1875022"/>
                  </a:lnTo>
                  <a:lnTo>
                    <a:pt x="50592" y="1922852"/>
                  </a:lnTo>
                  <a:lnTo>
                    <a:pt x="68489" y="1969722"/>
                  </a:lnTo>
                  <a:lnTo>
                    <a:pt x="88969" y="2015521"/>
                  </a:lnTo>
                  <a:lnTo>
                    <a:pt x="111986" y="2060137"/>
                  </a:lnTo>
                  <a:lnTo>
                    <a:pt x="137496" y="2103462"/>
                  </a:lnTo>
                  <a:lnTo>
                    <a:pt x="165451" y="2145382"/>
                  </a:lnTo>
                  <a:lnTo>
                    <a:pt x="195806" y="2185789"/>
                  </a:lnTo>
                  <a:lnTo>
                    <a:pt x="228517" y="2224570"/>
                  </a:lnTo>
                  <a:lnTo>
                    <a:pt x="263537" y="2261616"/>
                  </a:lnTo>
                  <a:lnTo>
                    <a:pt x="300596" y="2296644"/>
                  </a:lnTo>
                  <a:lnTo>
                    <a:pt x="339385" y="2329365"/>
                  </a:lnTo>
                  <a:lnTo>
                    <a:pt x="379795" y="2359731"/>
                  </a:lnTo>
                  <a:lnTo>
                    <a:pt x="421714" y="2387697"/>
                  </a:lnTo>
                  <a:lnTo>
                    <a:pt x="465034" y="2413216"/>
                  </a:lnTo>
                  <a:lnTo>
                    <a:pt x="509644" y="2436245"/>
                  </a:lnTo>
                  <a:lnTo>
                    <a:pt x="555434" y="2456735"/>
                  </a:lnTo>
                  <a:lnTo>
                    <a:pt x="602294" y="2474642"/>
                  </a:lnTo>
                  <a:lnTo>
                    <a:pt x="650113" y="2489920"/>
                  </a:lnTo>
                  <a:lnTo>
                    <a:pt x="698783" y="2502523"/>
                  </a:lnTo>
                  <a:lnTo>
                    <a:pt x="748192" y="2512405"/>
                  </a:lnTo>
                  <a:lnTo>
                    <a:pt x="798231" y="2519520"/>
                  </a:lnTo>
                  <a:lnTo>
                    <a:pt x="848789" y="2523823"/>
                  </a:lnTo>
                  <a:lnTo>
                    <a:pt x="899756" y="2525267"/>
                  </a:lnTo>
                  <a:lnTo>
                    <a:pt x="7439533" y="2525267"/>
                  </a:lnTo>
                  <a:lnTo>
                    <a:pt x="7490500" y="2523823"/>
                  </a:lnTo>
                  <a:lnTo>
                    <a:pt x="7541058" y="2519520"/>
                  </a:lnTo>
                  <a:lnTo>
                    <a:pt x="7591097" y="2512405"/>
                  </a:lnTo>
                  <a:lnTo>
                    <a:pt x="7640507" y="2502523"/>
                  </a:lnTo>
                  <a:lnTo>
                    <a:pt x="7689178" y="2489920"/>
                  </a:lnTo>
                  <a:lnTo>
                    <a:pt x="7736999" y="2474642"/>
                  </a:lnTo>
                  <a:lnTo>
                    <a:pt x="7783861" y="2456735"/>
                  </a:lnTo>
                  <a:lnTo>
                    <a:pt x="7829654" y="2436245"/>
                  </a:lnTo>
                  <a:lnTo>
                    <a:pt x="7874268" y="2413216"/>
                  </a:lnTo>
                  <a:lnTo>
                    <a:pt x="7917593" y="2387697"/>
                  </a:lnTo>
                  <a:lnTo>
                    <a:pt x="7959519" y="2359731"/>
                  </a:lnTo>
                  <a:lnTo>
                    <a:pt x="7999936" y="2329365"/>
                  </a:lnTo>
                  <a:lnTo>
                    <a:pt x="8038734" y="2296644"/>
                  </a:lnTo>
                  <a:lnTo>
                    <a:pt x="8075803" y="2261616"/>
                  </a:lnTo>
                  <a:lnTo>
                    <a:pt x="8110829" y="2224570"/>
                  </a:lnTo>
                  <a:lnTo>
                    <a:pt x="8143545" y="2185789"/>
                  </a:lnTo>
                  <a:lnTo>
                    <a:pt x="8173903" y="2145382"/>
                  </a:lnTo>
                  <a:lnTo>
                    <a:pt x="8201858" y="2103462"/>
                  </a:lnTo>
                  <a:lnTo>
                    <a:pt x="8227366" y="2060137"/>
                  </a:lnTo>
                  <a:lnTo>
                    <a:pt x="8250382" y="2015521"/>
                  </a:lnTo>
                  <a:lnTo>
                    <a:pt x="8270859" y="1969722"/>
                  </a:lnTo>
                  <a:lnTo>
                    <a:pt x="8288752" y="1922852"/>
                  </a:lnTo>
                  <a:lnTo>
                    <a:pt x="8304017" y="1875022"/>
                  </a:lnTo>
                  <a:lnTo>
                    <a:pt x="8316608" y="1826342"/>
                  </a:lnTo>
                  <a:lnTo>
                    <a:pt x="8326480" y="1776924"/>
                  </a:lnTo>
                  <a:lnTo>
                    <a:pt x="8333587" y="1726878"/>
                  </a:lnTo>
                  <a:lnTo>
                    <a:pt x="8337885" y="1676315"/>
                  </a:lnTo>
                  <a:lnTo>
                    <a:pt x="8339328" y="1625345"/>
                  </a:lnTo>
                  <a:lnTo>
                    <a:pt x="8339328" y="899921"/>
                  </a:lnTo>
                  <a:lnTo>
                    <a:pt x="8337885" y="848952"/>
                  </a:lnTo>
                  <a:lnTo>
                    <a:pt x="8333587" y="798389"/>
                  </a:lnTo>
                  <a:lnTo>
                    <a:pt x="8326480" y="748343"/>
                  </a:lnTo>
                  <a:lnTo>
                    <a:pt x="8316608" y="698925"/>
                  </a:lnTo>
                  <a:lnTo>
                    <a:pt x="8304017" y="650245"/>
                  </a:lnTo>
                  <a:lnTo>
                    <a:pt x="8288752" y="602415"/>
                  </a:lnTo>
                  <a:lnTo>
                    <a:pt x="8270859" y="555545"/>
                  </a:lnTo>
                  <a:lnTo>
                    <a:pt x="8250382" y="509746"/>
                  </a:lnTo>
                  <a:lnTo>
                    <a:pt x="8227366" y="465130"/>
                  </a:lnTo>
                  <a:lnTo>
                    <a:pt x="8201858" y="421805"/>
                  </a:lnTo>
                  <a:lnTo>
                    <a:pt x="8173903" y="379885"/>
                  </a:lnTo>
                  <a:lnTo>
                    <a:pt x="8143545" y="339478"/>
                  </a:lnTo>
                  <a:lnTo>
                    <a:pt x="8110829" y="300697"/>
                  </a:lnTo>
                  <a:lnTo>
                    <a:pt x="8075803" y="263651"/>
                  </a:lnTo>
                  <a:lnTo>
                    <a:pt x="8038734" y="228623"/>
                  </a:lnTo>
                  <a:lnTo>
                    <a:pt x="7999936" y="195902"/>
                  </a:lnTo>
                  <a:lnTo>
                    <a:pt x="7959519" y="165536"/>
                  </a:lnTo>
                  <a:lnTo>
                    <a:pt x="7917593" y="137570"/>
                  </a:lnTo>
                  <a:lnTo>
                    <a:pt x="7874268" y="112051"/>
                  </a:lnTo>
                  <a:lnTo>
                    <a:pt x="7829654" y="89022"/>
                  </a:lnTo>
                  <a:lnTo>
                    <a:pt x="7783861" y="68532"/>
                  </a:lnTo>
                  <a:lnTo>
                    <a:pt x="7736999" y="50625"/>
                  </a:lnTo>
                  <a:lnTo>
                    <a:pt x="7689178" y="35347"/>
                  </a:lnTo>
                  <a:lnTo>
                    <a:pt x="7640507" y="22744"/>
                  </a:lnTo>
                  <a:lnTo>
                    <a:pt x="7591097" y="12862"/>
                  </a:lnTo>
                  <a:lnTo>
                    <a:pt x="7541058" y="5747"/>
                  </a:lnTo>
                  <a:lnTo>
                    <a:pt x="7490500" y="1444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5D3C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7" y="6205728"/>
              <a:ext cx="2036064" cy="203454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4924" y="6123432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4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3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7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3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39268" y="3090672"/>
              <a:ext cx="8339455" cy="2525395"/>
            </a:xfrm>
            <a:custGeom>
              <a:avLst/>
              <a:gdLst/>
              <a:ahLst/>
              <a:cxnLst/>
              <a:rect l="l" t="t" r="r" b="b"/>
              <a:pathLst>
                <a:path w="8339455" h="2525395">
                  <a:moveTo>
                    <a:pt x="7439533" y="0"/>
                  </a:moveTo>
                  <a:lnTo>
                    <a:pt x="899756" y="0"/>
                  </a:lnTo>
                  <a:lnTo>
                    <a:pt x="848789" y="1444"/>
                  </a:lnTo>
                  <a:lnTo>
                    <a:pt x="798231" y="5747"/>
                  </a:lnTo>
                  <a:lnTo>
                    <a:pt x="748192" y="12862"/>
                  </a:lnTo>
                  <a:lnTo>
                    <a:pt x="698783" y="22744"/>
                  </a:lnTo>
                  <a:lnTo>
                    <a:pt x="650113" y="35347"/>
                  </a:lnTo>
                  <a:lnTo>
                    <a:pt x="602294" y="50625"/>
                  </a:lnTo>
                  <a:lnTo>
                    <a:pt x="555434" y="68532"/>
                  </a:lnTo>
                  <a:lnTo>
                    <a:pt x="509644" y="89022"/>
                  </a:lnTo>
                  <a:lnTo>
                    <a:pt x="465034" y="112051"/>
                  </a:lnTo>
                  <a:lnTo>
                    <a:pt x="421714" y="137570"/>
                  </a:lnTo>
                  <a:lnTo>
                    <a:pt x="379795" y="165536"/>
                  </a:lnTo>
                  <a:lnTo>
                    <a:pt x="339385" y="195902"/>
                  </a:lnTo>
                  <a:lnTo>
                    <a:pt x="300596" y="228623"/>
                  </a:lnTo>
                  <a:lnTo>
                    <a:pt x="263537" y="263651"/>
                  </a:lnTo>
                  <a:lnTo>
                    <a:pt x="228517" y="300697"/>
                  </a:lnTo>
                  <a:lnTo>
                    <a:pt x="195806" y="339478"/>
                  </a:lnTo>
                  <a:lnTo>
                    <a:pt x="165451" y="379885"/>
                  </a:lnTo>
                  <a:lnTo>
                    <a:pt x="137496" y="421805"/>
                  </a:lnTo>
                  <a:lnTo>
                    <a:pt x="111986" y="465130"/>
                  </a:lnTo>
                  <a:lnTo>
                    <a:pt x="88969" y="509746"/>
                  </a:lnTo>
                  <a:lnTo>
                    <a:pt x="68489" y="555545"/>
                  </a:lnTo>
                  <a:lnTo>
                    <a:pt x="50592" y="602415"/>
                  </a:lnTo>
                  <a:lnTo>
                    <a:pt x="35323" y="650245"/>
                  </a:lnTo>
                  <a:lnTo>
                    <a:pt x="22728" y="698925"/>
                  </a:lnTo>
                  <a:lnTo>
                    <a:pt x="12853" y="748343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2"/>
                  </a:lnTo>
                  <a:lnTo>
                    <a:pt x="0" y="1625345"/>
                  </a:lnTo>
                  <a:lnTo>
                    <a:pt x="1443" y="1676315"/>
                  </a:lnTo>
                  <a:lnTo>
                    <a:pt x="5742" y="1726878"/>
                  </a:lnTo>
                  <a:lnTo>
                    <a:pt x="12853" y="1776924"/>
                  </a:lnTo>
                  <a:lnTo>
                    <a:pt x="22728" y="1826342"/>
                  </a:lnTo>
                  <a:lnTo>
                    <a:pt x="35323" y="1875022"/>
                  </a:lnTo>
                  <a:lnTo>
                    <a:pt x="50592" y="1922852"/>
                  </a:lnTo>
                  <a:lnTo>
                    <a:pt x="68489" y="1969722"/>
                  </a:lnTo>
                  <a:lnTo>
                    <a:pt x="88969" y="2015521"/>
                  </a:lnTo>
                  <a:lnTo>
                    <a:pt x="111986" y="2060137"/>
                  </a:lnTo>
                  <a:lnTo>
                    <a:pt x="137496" y="2103462"/>
                  </a:lnTo>
                  <a:lnTo>
                    <a:pt x="165451" y="2145382"/>
                  </a:lnTo>
                  <a:lnTo>
                    <a:pt x="195806" y="2185789"/>
                  </a:lnTo>
                  <a:lnTo>
                    <a:pt x="228517" y="2224570"/>
                  </a:lnTo>
                  <a:lnTo>
                    <a:pt x="263537" y="2261616"/>
                  </a:lnTo>
                  <a:lnTo>
                    <a:pt x="300596" y="2296644"/>
                  </a:lnTo>
                  <a:lnTo>
                    <a:pt x="339385" y="2329365"/>
                  </a:lnTo>
                  <a:lnTo>
                    <a:pt x="379795" y="2359731"/>
                  </a:lnTo>
                  <a:lnTo>
                    <a:pt x="421714" y="2387697"/>
                  </a:lnTo>
                  <a:lnTo>
                    <a:pt x="465034" y="2413216"/>
                  </a:lnTo>
                  <a:lnTo>
                    <a:pt x="509644" y="2436245"/>
                  </a:lnTo>
                  <a:lnTo>
                    <a:pt x="555434" y="2456735"/>
                  </a:lnTo>
                  <a:lnTo>
                    <a:pt x="602294" y="2474642"/>
                  </a:lnTo>
                  <a:lnTo>
                    <a:pt x="650113" y="2489920"/>
                  </a:lnTo>
                  <a:lnTo>
                    <a:pt x="698783" y="2502523"/>
                  </a:lnTo>
                  <a:lnTo>
                    <a:pt x="748192" y="2512405"/>
                  </a:lnTo>
                  <a:lnTo>
                    <a:pt x="798231" y="2519520"/>
                  </a:lnTo>
                  <a:lnTo>
                    <a:pt x="848789" y="2523823"/>
                  </a:lnTo>
                  <a:lnTo>
                    <a:pt x="899756" y="2525267"/>
                  </a:lnTo>
                  <a:lnTo>
                    <a:pt x="7439533" y="2525267"/>
                  </a:lnTo>
                  <a:lnTo>
                    <a:pt x="7490500" y="2523823"/>
                  </a:lnTo>
                  <a:lnTo>
                    <a:pt x="7541058" y="2519520"/>
                  </a:lnTo>
                  <a:lnTo>
                    <a:pt x="7591097" y="2512405"/>
                  </a:lnTo>
                  <a:lnTo>
                    <a:pt x="7640507" y="2502523"/>
                  </a:lnTo>
                  <a:lnTo>
                    <a:pt x="7689178" y="2489920"/>
                  </a:lnTo>
                  <a:lnTo>
                    <a:pt x="7736999" y="2474642"/>
                  </a:lnTo>
                  <a:lnTo>
                    <a:pt x="7783861" y="2456735"/>
                  </a:lnTo>
                  <a:lnTo>
                    <a:pt x="7829654" y="2436245"/>
                  </a:lnTo>
                  <a:lnTo>
                    <a:pt x="7874268" y="2413216"/>
                  </a:lnTo>
                  <a:lnTo>
                    <a:pt x="7917593" y="2387697"/>
                  </a:lnTo>
                  <a:lnTo>
                    <a:pt x="7959519" y="2359731"/>
                  </a:lnTo>
                  <a:lnTo>
                    <a:pt x="7999936" y="2329365"/>
                  </a:lnTo>
                  <a:lnTo>
                    <a:pt x="8038734" y="2296644"/>
                  </a:lnTo>
                  <a:lnTo>
                    <a:pt x="8075803" y="2261616"/>
                  </a:lnTo>
                  <a:lnTo>
                    <a:pt x="8110829" y="2224570"/>
                  </a:lnTo>
                  <a:lnTo>
                    <a:pt x="8143545" y="2185789"/>
                  </a:lnTo>
                  <a:lnTo>
                    <a:pt x="8173903" y="2145382"/>
                  </a:lnTo>
                  <a:lnTo>
                    <a:pt x="8201858" y="2103462"/>
                  </a:lnTo>
                  <a:lnTo>
                    <a:pt x="8227366" y="2060137"/>
                  </a:lnTo>
                  <a:lnTo>
                    <a:pt x="8250382" y="2015521"/>
                  </a:lnTo>
                  <a:lnTo>
                    <a:pt x="8270859" y="1969722"/>
                  </a:lnTo>
                  <a:lnTo>
                    <a:pt x="8288752" y="1922852"/>
                  </a:lnTo>
                  <a:lnTo>
                    <a:pt x="8304017" y="1875022"/>
                  </a:lnTo>
                  <a:lnTo>
                    <a:pt x="8316608" y="1826342"/>
                  </a:lnTo>
                  <a:lnTo>
                    <a:pt x="8326480" y="1776924"/>
                  </a:lnTo>
                  <a:lnTo>
                    <a:pt x="8333587" y="1726878"/>
                  </a:lnTo>
                  <a:lnTo>
                    <a:pt x="8337885" y="1676315"/>
                  </a:lnTo>
                  <a:lnTo>
                    <a:pt x="8339328" y="1625345"/>
                  </a:lnTo>
                  <a:lnTo>
                    <a:pt x="8339328" y="899922"/>
                  </a:lnTo>
                  <a:lnTo>
                    <a:pt x="8337885" y="848952"/>
                  </a:lnTo>
                  <a:lnTo>
                    <a:pt x="8333587" y="798389"/>
                  </a:lnTo>
                  <a:lnTo>
                    <a:pt x="8326480" y="748343"/>
                  </a:lnTo>
                  <a:lnTo>
                    <a:pt x="8316608" y="698925"/>
                  </a:lnTo>
                  <a:lnTo>
                    <a:pt x="8304017" y="650245"/>
                  </a:lnTo>
                  <a:lnTo>
                    <a:pt x="8288752" y="602415"/>
                  </a:lnTo>
                  <a:lnTo>
                    <a:pt x="8270859" y="555545"/>
                  </a:lnTo>
                  <a:lnTo>
                    <a:pt x="8250382" y="509746"/>
                  </a:lnTo>
                  <a:lnTo>
                    <a:pt x="8227366" y="465130"/>
                  </a:lnTo>
                  <a:lnTo>
                    <a:pt x="8201858" y="421805"/>
                  </a:lnTo>
                  <a:lnTo>
                    <a:pt x="8173903" y="379885"/>
                  </a:lnTo>
                  <a:lnTo>
                    <a:pt x="8143545" y="339478"/>
                  </a:lnTo>
                  <a:lnTo>
                    <a:pt x="8110829" y="300697"/>
                  </a:lnTo>
                  <a:lnTo>
                    <a:pt x="8075803" y="263651"/>
                  </a:lnTo>
                  <a:lnTo>
                    <a:pt x="8038734" y="228623"/>
                  </a:lnTo>
                  <a:lnTo>
                    <a:pt x="7999936" y="195902"/>
                  </a:lnTo>
                  <a:lnTo>
                    <a:pt x="7959519" y="165536"/>
                  </a:lnTo>
                  <a:lnTo>
                    <a:pt x="7917593" y="137570"/>
                  </a:lnTo>
                  <a:lnTo>
                    <a:pt x="7874268" y="112051"/>
                  </a:lnTo>
                  <a:lnTo>
                    <a:pt x="7829654" y="89022"/>
                  </a:lnTo>
                  <a:lnTo>
                    <a:pt x="7783861" y="68532"/>
                  </a:lnTo>
                  <a:lnTo>
                    <a:pt x="7736999" y="50625"/>
                  </a:lnTo>
                  <a:lnTo>
                    <a:pt x="7689178" y="35347"/>
                  </a:lnTo>
                  <a:lnTo>
                    <a:pt x="7640507" y="22744"/>
                  </a:lnTo>
                  <a:lnTo>
                    <a:pt x="7591097" y="12862"/>
                  </a:lnTo>
                  <a:lnTo>
                    <a:pt x="7541058" y="5747"/>
                  </a:lnTo>
                  <a:lnTo>
                    <a:pt x="7490500" y="1444"/>
                  </a:lnTo>
                  <a:lnTo>
                    <a:pt x="7439533" y="0"/>
                  </a:lnTo>
                  <a:close/>
                </a:path>
              </a:pathLst>
            </a:custGeom>
            <a:solidFill>
              <a:srgbClr val="AE5A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167" y="3400044"/>
              <a:ext cx="2036064" cy="203453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34924" y="3319271"/>
              <a:ext cx="2007235" cy="2007235"/>
            </a:xfrm>
            <a:custGeom>
              <a:avLst/>
              <a:gdLst/>
              <a:ahLst/>
              <a:cxnLst/>
              <a:rect l="l" t="t" r="r" b="b"/>
              <a:pathLst>
                <a:path w="2007235" h="2007235">
                  <a:moveTo>
                    <a:pt x="1003554" y="0"/>
                  </a:moveTo>
                  <a:lnTo>
                    <a:pt x="954930" y="1157"/>
                  </a:lnTo>
                  <a:lnTo>
                    <a:pt x="906904" y="4594"/>
                  </a:lnTo>
                  <a:lnTo>
                    <a:pt x="859527" y="10258"/>
                  </a:lnTo>
                  <a:lnTo>
                    <a:pt x="812853" y="18096"/>
                  </a:lnTo>
                  <a:lnTo>
                    <a:pt x="766934" y="28056"/>
                  </a:lnTo>
                  <a:lnTo>
                    <a:pt x="721823" y="40085"/>
                  </a:lnTo>
                  <a:lnTo>
                    <a:pt x="677572" y="54131"/>
                  </a:lnTo>
                  <a:lnTo>
                    <a:pt x="634233" y="70141"/>
                  </a:lnTo>
                  <a:lnTo>
                    <a:pt x="591860" y="88063"/>
                  </a:lnTo>
                  <a:lnTo>
                    <a:pt x="550504" y="107844"/>
                  </a:lnTo>
                  <a:lnTo>
                    <a:pt x="510219" y="129430"/>
                  </a:lnTo>
                  <a:lnTo>
                    <a:pt x="471057" y="152771"/>
                  </a:lnTo>
                  <a:lnTo>
                    <a:pt x="433071" y="177813"/>
                  </a:lnTo>
                  <a:lnTo>
                    <a:pt x="396312" y="204504"/>
                  </a:lnTo>
                  <a:lnTo>
                    <a:pt x="360835" y="232790"/>
                  </a:lnTo>
                  <a:lnTo>
                    <a:pt x="326690" y="262620"/>
                  </a:lnTo>
                  <a:lnTo>
                    <a:pt x="293931" y="293941"/>
                  </a:lnTo>
                  <a:lnTo>
                    <a:pt x="262611" y="326700"/>
                  </a:lnTo>
                  <a:lnTo>
                    <a:pt x="232782" y="360845"/>
                  </a:lnTo>
                  <a:lnTo>
                    <a:pt x="204496" y="396323"/>
                  </a:lnTo>
                  <a:lnTo>
                    <a:pt x="177806" y="433082"/>
                  </a:lnTo>
                  <a:lnTo>
                    <a:pt x="152765" y="471069"/>
                  </a:lnTo>
                  <a:lnTo>
                    <a:pt x="129425" y="510231"/>
                  </a:lnTo>
                  <a:lnTo>
                    <a:pt x="107839" y="550516"/>
                  </a:lnTo>
                  <a:lnTo>
                    <a:pt x="88059" y="591871"/>
                  </a:lnTo>
                  <a:lnTo>
                    <a:pt x="70138" y="634244"/>
                  </a:lnTo>
                  <a:lnTo>
                    <a:pt x="54129" y="677582"/>
                  </a:lnTo>
                  <a:lnTo>
                    <a:pt x="40083" y="721832"/>
                  </a:lnTo>
                  <a:lnTo>
                    <a:pt x="28054" y="766942"/>
                  </a:lnTo>
                  <a:lnTo>
                    <a:pt x="18095" y="812860"/>
                  </a:lnTo>
                  <a:lnTo>
                    <a:pt x="10257" y="859533"/>
                  </a:lnTo>
                  <a:lnTo>
                    <a:pt x="4593" y="906908"/>
                  </a:lnTo>
                  <a:lnTo>
                    <a:pt x="1157" y="954932"/>
                  </a:lnTo>
                  <a:lnTo>
                    <a:pt x="0" y="1003553"/>
                  </a:lnTo>
                  <a:lnTo>
                    <a:pt x="1157" y="1052175"/>
                  </a:lnTo>
                  <a:lnTo>
                    <a:pt x="4593" y="1100199"/>
                  </a:lnTo>
                  <a:lnTo>
                    <a:pt x="10257" y="1147574"/>
                  </a:lnTo>
                  <a:lnTo>
                    <a:pt x="18095" y="1194247"/>
                  </a:lnTo>
                  <a:lnTo>
                    <a:pt x="28054" y="1240165"/>
                  </a:lnTo>
                  <a:lnTo>
                    <a:pt x="40083" y="1285275"/>
                  </a:lnTo>
                  <a:lnTo>
                    <a:pt x="54129" y="1329525"/>
                  </a:lnTo>
                  <a:lnTo>
                    <a:pt x="70138" y="1372863"/>
                  </a:lnTo>
                  <a:lnTo>
                    <a:pt x="88059" y="1415236"/>
                  </a:lnTo>
                  <a:lnTo>
                    <a:pt x="107839" y="1456591"/>
                  </a:lnTo>
                  <a:lnTo>
                    <a:pt x="129425" y="1496876"/>
                  </a:lnTo>
                  <a:lnTo>
                    <a:pt x="152765" y="1536038"/>
                  </a:lnTo>
                  <a:lnTo>
                    <a:pt x="177806" y="1574025"/>
                  </a:lnTo>
                  <a:lnTo>
                    <a:pt x="204496" y="1610784"/>
                  </a:lnTo>
                  <a:lnTo>
                    <a:pt x="232782" y="1646262"/>
                  </a:lnTo>
                  <a:lnTo>
                    <a:pt x="262611" y="1680407"/>
                  </a:lnTo>
                  <a:lnTo>
                    <a:pt x="293931" y="1713166"/>
                  </a:lnTo>
                  <a:lnTo>
                    <a:pt x="326690" y="1744487"/>
                  </a:lnTo>
                  <a:lnTo>
                    <a:pt x="360835" y="1774317"/>
                  </a:lnTo>
                  <a:lnTo>
                    <a:pt x="396312" y="1802603"/>
                  </a:lnTo>
                  <a:lnTo>
                    <a:pt x="433071" y="1829294"/>
                  </a:lnTo>
                  <a:lnTo>
                    <a:pt x="471057" y="1854336"/>
                  </a:lnTo>
                  <a:lnTo>
                    <a:pt x="510219" y="1877677"/>
                  </a:lnTo>
                  <a:lnTo>
                    <a:pt x="550504" y="1899263"/>
                  </a:lnTo>
                  <a:lnTo>
                    <a:pt x="591860" y="1919044"/>
                  </a:lnTo>
                  <a:lnTo>
                    <a:pt x="634233" y="1936966"/>
                  </a:lnTo>
                  <a:lnTo>
                    <a:pt x="677572" y="1952976"/>
                  </a:lnTo>
                  <a:lnTo>
                    <a:pt x="721823" y="1967022"/>
                  </a:lnTo>
                  <a:lnTo>
                    <a:pt x="766934" y="1979051"/>
                  </a:lnTo>
                  <a:lnTo>
                    <a:pt x="812853" y="1989011"/>
                  </a:lnTo>
                  <a:lnTo>
                    <a:pt x="859527" y="1996849"/>
                  </a:lnTo>
                  <a:lnTo>
                    <a:pt x="906904" y="2002513"/>
                  </a:lnTo>
                  <a:lnTo>
                    <a:pt x="954930" y="2005950"/>
                  </a:lnTo>
                  <a:lnTo>
                    <a:pt x="1003554" y="2007107"/>
                  </a:lnTo>
                  <a:lnTo>
                    <a:pt x="1052175" y="2005950"/>
                  </a:lnTo>
                  <a:lnTo>
                    <a:pt x="1100199" y="2002513"/>
                  </a:lnTo>
                  <a:lnTo>
                    <a:pt x="1147574" y="1996849"/>
                  </a:lnTo>
                  <a:lnTo>
                    <a:pt x="1194247" y="1989011"/>
                  </a:lnTo>
                  <a:lnTo>
                    <a:pt x="1240165" y="1979051"/>
                  </a:lnTo>
                  <a:lnTo>
                    <a:pt x="1285275" y="1967022"/>
                  </a:lnTo>
                  <a:lnTo>
                    <a:pt x="1329525" y="1952976"/>
                  </a:lnTo>
                  <a:lnTo>
                    <a:pt x="1372863" y="1936966"/>
                  </a:lnTo>
                  <a:lnTo>
                    <a:pt x="1415236" y="1919044"/>
                  </a:lnTo>
                  <a:lnTo>
                    <a:pt x="1456591" y="1899263"/>
                  </a:lnTo>
                  <a:lnTo>
                    <a:pt x="1496876" y="1877677"/>
                  </a:lnTo>
                  <a:lnTo>
                    <a:pt x="1536038" y="1854336"/>
                  </a:lnTo>
                  <a:lnTo>
                    <a:pt x="1574025" y="1829294"/>
                  </a:lnTo>
                  <a:lnTo>
                    <a:pt x="1610784" y="1802603"/>
                  </a:lnTo>
                  <a:lnTo>
                    <a:pt x="1646262" y="1774317"/>
                  </a:lnTo>
                  <a:lnTo>
                    <a:pt x="1680407" y="1744487"/>
                  </a:lnTo>
                  <a:lnTo>
                    <a:pt x="1713166" y="1713166"/>
                  </a:lnTo>
                  <a:lnTo>
                    <a:pt x="1744487" y="1680407"/>
                  </a:lnTo>
                  <a:lnTo>
                    <a:pt x="1774317" y="1646262"/>
                  </a:lnTo>
                  <a:lnTo>
                    <a:pt x="1802603" y="1610784"/>
                  </a:lnTo>
                  <a:lnTo>
                    <a:pt x="1829294" y="1574025"/>
                  </a:lnTo>
                  <a:lnTo>
                    <a:pt x="1854336" y="1536038"/>
                  </a:lnTo>
                  <a:lnTo>
                    <a:pt x="1877677" y="1496876"/>
                  </a:lnTo>
                  <a:lnTo>
                    <a:pt x="1899263" y="1456591"/>
                  </a:lnTo>
                  <a:lnTo>
                    <a:pt x="1919044" y="1415236"/>
                  </a:lnTo>
                  <a:lnTo>
                    <a:pt x="1936966" y="1372863"/>
                  </a:lnTo>
                  <a:lnTo>
                    <a:pt x="1952976" y="1329525"/>
                  </a:lnTo>
                  <a:lnTo>
                    <a:pt x="1967022" y="1285275"/>
                  </a:lnTo>
                  <a:lnTo>
                    <a:pt x="1979051" y="1240165"/>
                  </a:lnTo>
                  <a:lnTo>
                    <a:pt x="1989011" y="1194247"/>
                  </a:lnTo>
                  <a:lnTo>
                    <a:pt x="1996849" y="1147574"/>
                  </a:lnTo>
                  <a:lnTo>
                    <a:pt x="2002513" y="1100199"/>
                  </a:lnTo>
                  <a:lnTo>
                    <a:pt x="2005950" y="1052175"/>
                  </a:lnTo>
                  <a:lnTo>
                    <a:pt x="2007108" y="1003553"/>
                  </a:lnTo>
                  <a:lnTo>
                    <a:pt x="2005950" y="954932"/>
                  </a:lnTo>
                  <a:lnTo>
                    <a:pt x="2002513" y="906908"/>
                  </a:lnTo>
                  <a:lnTo>
                    <a:pt x="1996849" y="859533"/>
                  </a:lnTo>
                  <a:lnTo>
                    <a:pt x="1989011" y="812860"/>
                  </a:lnTo>
                  <a:lnTo>
                    <a:pt x="1979051" y="766942"/>
                  </a:lnTo>
                  <a:lnTo>
                    <a:pt x="1967022" y="721832"/>
                  </a:lnTo>
                  <a:lnTo>
                    <a:pt x="1952976" y="677582"/>
                  </a:lnTo>
                  <a:lnTo>
                    <a:pt x="1936966" y="634244"/>
                  </a:lnTo>
                  <a:lnTo>
                    <a:pt x="1919044" y="591871"/>
                  </a:lnTo>
                  <a:lnTo>
                    <a:pt x="1899263" y="550516"/>
                  </a:lnTo>
                  <a:lnTo>
                    <a:pt x="1877677" y="510231"/>
                  </a:lnTo>
                  <a:lnTo>
                    <a:pt x="1854336" y="471069"/>
                  </a:lnTo>
                  <a:lnTo>
                    <a:pt x="1829294" y="433082"/>
                  </a:lnTo>
                  <a:lnTo>
                    <a:pt x="1802603" y="396323"/>
                  </a:lnTo>
                  <a:lnTo>
                    <a:pt x="1774317" y="360845"/>
                  </a:lnTo>
                  <a:lnTo>
                    <a:pt x="1744487" y="326700"/>
                  </a:lnTo>
                  <a:lnTo>
                    <a:pt x="1713166" y="293941"/>
                  </a:lnTo>
                  <a:lnTo>
                    <a:pt x="1680407" y="262620"/>
                  </a:lnTo>
                  <a:lnTo>
                    <a:pt x="1646262" y="232790"/>
                  </a:lnTo>
                  <a:lnTo>
                    <a:pt x="1610784" y="204504"/>
                  </a:lnTo>
                  <a:lnTo>
                    <a:pt x="1574025" y="177813"/>
                  </a:lnTo>
                  <a:lnTo>
                    <a:pt x="1536038" y="152771"/>
                  </a:lnTo>
                  <a:lnTo>
                    <a:pt x="1496876" y="129430"/>
                  </a:lnTo>
                  <a:lnTo>
                    <a:pt x="1456591" y="107844"/>
                  </a:lnTo>
                  <a:lnTo>
                    <a:pt x="1415236" y="88063"/>
                  </a:lnTo>
                  <a:lnTo>
                    <a:pt x="1372863" y="70141"/>
                  </a:lnTo>
                  <a:lnTo>
                    <a:pt x="1329525" y="54131"/>
                  </a:lnTo>
                  <a:lnTo>
                    <a:pt x="1285275" y="40085"/>
                  </a:lnTo>
                  <a:lnTo>
                    <a:pt x="1240165" y="28056"/>
                  </a:lnTo>
                  <a:lnTo>
                    <a:pt x="1194247" y="18096"/>
                  </a:lnTo>
                  <a:lnTo>
                    <a:pt x="1147574" y="10258"/>
                  </a:lnTo>
                  <a:lnTo>
                    <a:pt x="1100199" y="4594"/>
                  </a:lnTo>
                  <a:lnTo>
                    <a:pt x="1052175" y="1157"/>
                  </a:lnTo>
                  <a:lnTo>
                    <a:pt x="100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7911" y="13716"/>
              <a:ext cx="18230215" cy="1286510"/>
            </a:xfrm>
            <a:custGeom>
              <a:avLst/>
              <a:gdLst/>
              <a:ahLst/>
              <a:cxnLst/>
              <a:rect l="l" t="t" r="r" b="b"/>
              <a:pathLst>
                <a:path w="18230215" h="1286510">
                  <a:moveTo>
                    <a:pt x="18230088" y="0"/>
                  </a:moveTo>
                  <a:lnTo>
                    <a:pt x="0" y="0"/>
                  </a:lnTo>
                  <a:lnTo>
                    <a:pt x="0" y="1286255"/>
                  </a:lnTo>
                  <a:lnTo>
                    <a:pt x="18230088" y="1286255"/>
                  </a:lnTo>
                  <a:lnTo>
                    <a:pt x="18230088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46836" y="6373114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66519" y="6816597"/>
            <a:ext cx="34480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875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19988" y="7261606"/>
            <a:ext cx="1238250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-125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95546" y="6138341"/>
            <a:ext cx="1696720" cy="167893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685" marR="5080" indent="-7620">
              <a:lnSpc>
                <a:spcPct val="116599"/>
              </a:lnSpc>
              <a:spcBef>
                <a:spcPts val="105"/>
              </a:spcBef>
            </a:pPr>
            <a:r>
              <a:rPr dirty="0" sz="4650" spc="-8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50" spc="-30">
                <a:solidFill>
                  <a:srgbClr val="FFFFFF"/>
                </a:solidFill>
                <a:latin typeface="Arial"/>
                <a:cs typeface="Arial"/>
              </a:rPr>
              <a:t>8.20%</a:t>
            </a:r>
            <a:endParaRPr sz="46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94614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5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846836" y="3932046"/>
            <a:ext cx="1384935" cy="685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300" spc="105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36239" y="3334105"/>
            <a:ext cx="4967605" cy="167830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25"/>
              </a:spcBef>
            </a:pPr>
            <a:r>
              <a:rPr dirty="0" sz="4650" spc="-32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6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-434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dirty="0" sz="4650" spc="-22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6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65">
                <a:solidFill>
                  <a:srgbClr val="FFFFFF"/>
                </a:solidFill>
                <a:latin typeface="Arial"/>
                <a:cs typeface="Arial"/>
              </a:rPr>
              <a:t>700.2</a:t>
            </a:r>
            <a:r>
              <a:rPr dirty="0" sz="46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650" spc="270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20165"/>
            </a:xfrm>
            <a:custGeom>
              <a:avLst/>
              <a:gdLst/>
              <a:ahLst/>
              <a:cxnLst/>
              <a:rect l="l" t="t" r="r" b="b"/>
              <a:pathLst>
                <a:path w="18288000" h="1320165">
                  <a:moveTo>
                    <a:pt x="18288000" y="0"/>
                  </a:moveTo>
                  <a:lnTo>
                    <a:pt x="0" y="0"/>
                  </a:lnTo>
                  <a:lnTo>
                    <a:pt x="0" y="1319783"/>
                  </a:lnTo>
                  <a:lnTo>
                    <a:pt x="18288000" y="131978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67127" y="2522220"/>
              <a:ext cx="6713220" cy="2839720"/>
            </a:xfrm>
            <a:custGeom>
              <a:avLst/>
              <a:gdLst/>
              <a:ahLst/>
              <a:cxnLst/>
              <a:rect l="l" t="t" r="r" b="b"/>
              <a:pathLst>
                <a:path w="6713220" h="2839720">
                  <a:moveTo>
                    <a:pt x="6611874" y="0"/>
                  </a:moveTo>
                  <a:lnTo>
                    <a:pt x="101346" y="0"/>
                  </a:lnTo>
                  <a:lnTo>
                    <a:pt x="61936" y="7977"/>
                  </a:lnTo>
                  <a:lnTo>
                    <a:pt x="29718" y="29717"/>
                  </a:lnTo>
                  <a:lnTo>
                    <a:pt x="7977" y="61936"/>
                  </a:lnTo>
                  <a:lnTo>
                    <a:pt x="0" y="101346"/>
                  </a:lnTo>
                  <a:lnTo>
                    <a:pt x="0" y="2737866"/>
                  </a:lnTo>
                  <a:lnTo>
                    <a:pt x="7977" y="2777275"/>
                  </a:lnTo>
                  <a:lnTo>
                    <a:pt x="29718" y="2809493"/>
                  </a:lnTo>
                  <a:lnTo>
                    <a:pt x="61936" y="2831234"/>
                  </a:lnTo>
                  <a:lnTo>
                    <a:pt x="101346" y="2839212"/>
                  </a:lnTo>
                  <a:lnTo>
                    <a:pt x="6611874" y="2839212"/>
                  </a:lnTo>
                  <a:lnTo>
                    <a:pt x="6651283" y="2831234"/>
                  </a:lnTo>
                  <a:lnTo>
                    <a:pt x="6683502" y="2809493"/>
                  </a:lnTo>
                  <a:lnTo>
                    <a:pt x="6705242" y="2777275"/>
                  </a:lnTo>
                  <a:lnTo>
                    <a:pt x="6713220" y="2737866"/>
                  </a:lnTo>
                  <a:lnTo>
                    <a:pt x="6713220" y="101346"/>
                  </a:lnTo>
                  <a:lnTo>
                    <a:pt x="6705242" y="61936"/>
                  </a:lnTo>
                  <a:lnTo>
                    <a:pt x="6683502" y="29717"/>
                  </a:lnTo>
                  <a:lnTo>
                    <a:pt x="6651283" y="7977"/>
                  </a:lnTo>
                  <a:lnTo>
                    <a:pt x="6611874" y="0"/>
                  </a:lnTo>
                  <a:close/>
                </a:path>
              </a:pathLst>
            </a:custGeom>
            <a:solidFill>
              <a:srgbClr val="7845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535679"/>
              <a:ext cx="3412490" cy="838200"/>
            </a:xfrm>
            <a:custGeom>
              <a:avLst/>
              <a:gdLst/>
              <a:ahLst/>
              <a:cxnLst/>
              <a:rect l="l" t="t" r="r" b="b"/>
              <a:pathLst>
                <a:path w="3412490" h="838200">
                  <a:moveTo>
                    <a:pt x="3111626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3412235" y="838200"/>
                  </a:lnTo>
                  <a:lnTo>
                    <a:pt x="311162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167127" y="5795771"/>
              <a:ext cx="6713220" cy="2839720"/>
            </a:xfrm>
            <a:custGeom>
              <a:avLst/>
              <a:gdLst/>
              <a:ahLst/>
              <a:cxnLst/>
              <a:rect l="l" t="t" r="r" b="b"/>
              <a:pathLst>
                <a:path w="6713220" h="2839720">
                  <a:moveTo>
                    <a:pt x="6611874" y="0"/>
                  </a:moveTo>
                  <a:lnTo>
                    <a:pt x="101346" y="0"/>
                  </a:lnTo>
                  <a:lnTo>
                    <a:pt x="61936" y="7977"/>
                  </a:lnTo>
                  <a:lnTo>
                    <a:pt x="29718" y="29717"/>
                  </a:lnTo>
                  <a:lnTo>
                    <a:pt x="7977" y="61936"/>
                  </a:lnTo>
                  <a:lnTo>
                    <a:pt x="0" y="101345"/>
                  </a:lnTo>
                  <a:lnTo>
                    <a:pt x="0" y="2737866"/>
                  </a:lnTo>
                  <a:lnTo>
                    <a:pt x="7977" y="2777275"/>
                  </a:lnTo>
                  <a:lnTo>
                    <a:pt x="29718" y="2809493"/>
                  </a:lnTo>
                  <a:lnTo>
                    <a:pt x="61936" y="2831234"/>
                  </a:lnTo>
                  <a:lnTo>
                    <a:pt x="101346" y="2839211"/>
                  </a:lnTo>
                  <a:lnTo>
                    <a:pt x="6611874" y="2839211"/>
                  </a:lnTo>
                  <a:lnTo>
                    <a:pt x="6651283" y="2831234"/>
                  </a:lnTo>
                  <a:lnTo>
                    <a:pt x="6683502" y="2809494"/>
                  </a:lnTo>
                  <a:lnTo>
                    <a:pt x="6705242" y="2777275"/>
                  </a:lnTo>
                  <a:lnTo>
                    <a:pt x="6713220" y="2737866"/>
                  </a:lnTo>
                  <a:lnTo>
                    <a:pt x="6713220" y="101345"/>
                  </a:lnTo>
                  <a:lnTo>
                    <a:pt x="6705242" y="61936"/>
                  </a:lnTo>
                  <a:lnTo>
                    <a:pt x="6683502" y="29718"/>
                  </a:lnTo>
                  <a:lnTo>
                    <a:pt x="6651283" y="7977"/>
                  </a:lnTo>
                  <a:lnTo>
                    <a:pt x="6611874" y="0"/>
                  </a:lnTo>
                  <a:close/>
                </a:path>
              </a:pathLst>
            </a:custGeom>
            <a:solidFill>
              <a:srgbClr val="5228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809231"/>
              <a:ext cx="3412490" cy="838200"/>
            </a:xfrm>
            <a:custGeom>
              <a:avLst/>
              <a:gdLst/>
              <a:ahLst/>
              <a:cxnLst/>
              <a:rect l="l" t="t" r="r" b="b"/>
              <a:pathLst>
                <a:path w="3412490" h="838200">
                  <a:moveTo>
                    <a:pt x="3111626" y="0"/>
                  </a:moveTo>
                  <a:lnTo>
                    <a:pt x="0" y="0"/>
                  </a:lnTo>
                  <a:lnTo>
                    <a:pt x="0" y="838199"/>
                  </a:lnTo>
                  <a:lnTo>
                    <a:pt x="3412235" y="838199"/>
                  </a:lnTo>
                  <a:lnTo>
                    <a:pt x="311162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576304" y="2522220"/>
              <a:ext cx="6711950" cy="2839720"/>
            </a:xfrm>
            <a:custGeom>
              <a:avLst/>
              <a:gdLst/>
              <a:ahLst/>
              <a:cxnLst/>
              <a:rect l="l" t="t" r="r" b="b"/>
              <a:pathLst>
                <a:path w="6711950" h="2839720">
                  <a:moveTo>
                    <a:pt x="6610350" y="0"/>
                  </a:moveTo>
                  <a:lnTo>
                    <a:pt x="101346" y="0"/>
                  </a:lnTo>
                  <a:lnTo>
                    <a:pt x="61936" y="7977"/>
                  </a:lnTo>
                  <a:lnTo>
                    <a:pt x="29717" y="29717"/>
                  </a:lnTo>
                  <a:lnTo>
                    <a:pt x="7977" y="61936"/>
                  </a:lnTo>
                  <a:lnTo>
                    <a:pt x="0" y="101346"/>
                  </a:lnTo>
                  <a:lnTo>
                    <a:pt x="0" y="2737866"/>
                  </a:lnTo>
                  <a:lnTo>
                    <a:pt x="7977" y="2777275"/>
                  </a:lnTo>
                  <a:lnTo>
                    <a:pt x="29718" y="2809493"/>
                  </a:lnTo>
                  <a:lnTo>
                    <a:pt x="61936" y="2831234"/>
                  </a:lnTo>
                  <a:lnTo>
                    <a:pt x="101346" y="2839212"/>
                  </a:lnTo>
                  <a:lnTo>
                    <a:pt x="6610350" y="2839212"/>
                  </a:lnTo>
                  <a:lnTo>
                    <a:pt x="6649759" y="2831234"/>
                  </a:lnTo>
                  <a:lnTo>
                    <a:pt x="6681978" y="2809493"/>
                  </a:lnTo>
                  <a:lnTo>
                    <a:pt x="6703718" y="2777275"/>
                  </a:lnTo>
                  <a:lnTo>
                    <a:pt x="6711696" y="2737866"/>
                  </a:lnTo>
                  <a:lnTo>
                    <a:pt x="6711696" y="101346"/>
                  </a:lnTo>
                  <a:lnTo>
                    <a:pt x="6703718" y="61936"/>
                  </a:lnTo>
                  <a:lnTo>
                    <a:pt x="6681978" y="29717"/>
                  </a:lnTo>
                  <a:lnTo>
                    <a:pt x="6649759" y="7977"/>
                  </a:lnTo>
                  <a:lnTo>
                    <a:pt x="6610350" y="0"/>
                  </a:lnTo>
                  <a:close/>
                </a:path>
              </a:pathLst>
            </a:custGeom>
            <a:solidFill>
              <a:srgbClr val="CD84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249156" y="3535679"/>
              <a:ext cx="3571240" cy="838200"/>
            </a:xfrm>
            <a:custGeom>
              <a:avLst/>
              <a:gdLst/>
              <a:ahLst/>
              <a:cxnLst/>
              <a:rect l="l" t="t" r="r" b="b"/>
              <a:pathLst>
                <a:path w="3571240" h="838200">
                  <a:moveTo>
                    <a:pt x="327012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3570732" y="838200"/>
                  </a:lnTo>
                  <a:lnTo>
                    <a:pt x="327012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576304" y="5795771"/>
              <a:ext cx="6711950" cy="2839720"/>
            </a:xfrm>
            <a:custGeom>
              <a:avLst/>
              <a:gdLst/>
              <a:ahLst/>
              <a:cxnLst/>
              <a:rect l="l" t="t" r="r" b="b"/>
              <a:pathLst>
                <a:path w="6711950" h="2839720">
                  <a:moveTo>
                    <a:pt x="6610350" y="0"/>
                  </a:moveTo>
                  <a:lnTo>
                    <a:pt x="101346" y="0"/>
                  </a:lnTo>
                  <a:lnTo>
                    <a:pt x="61936" y="7977"/>
                  </a:lnTo>
                  <a:lnTo>
                    <a:pt x="29717" y="29717"/>
                  </a:lnTo>
                  <a:lnTo>
                    <a:pt x="7977" y="61936"/>
                  </a:lnTo>
                  <a:lnTo>
                    <a:pt x="0" y="101345"/>
                  </a:lnTo>
                  <a:lnTo>
                    <a:pt x="0" y="2737866"/>
                  </a:lnTo>
                  <a:lnTo>
                    <a:pt x="7977" y="2777275"/>
                  </a:lnTo>
                  <a:lnTo>
                    <a:pt x="29718" y="2809493"/>
                  </a:lnTo>
                  <a:lnTo>
                    <a:pt x="61936" y="2831234"/>
                  </a:lnTo>
                  <a:lnTo>
                    <a:pt x="101346" y="2839211"/>
                  </a:lnTo>
                  <a:lnTo>
                    <a:pt x="6610350" y="2839211"/>
                  </a:lnTo>
                  <a:lnTo>
                    <a:pt x="6649759" y="2831234"/>
                  </a:lnTo>
                  <a:lnTo>
                    <a:pt x="6681978" y="2809494"/>
                  </a:lnTo>
                  <a:lnTo>
                    <a:pt x="6703718" y="2777275"/>
                  </a:lnTo>
                  <a:lnTo>
                    <a:pt x="6711696" y="2737866"/>
                  </a:lnTo>
                  <a:lnTo>
                    <a:pt x="6711696" y="101345"/>
                  </a:lnTo>
                  <a:lnTo>
                    <a:pt x="6703718" y="61936"/>
                  </a:lnTo>
                  <a:lnTo>
                    <a:pt x="6681978" y="29718"/>
                  </a:lnTo>
                  <a:lnTo>
                    <a:pt x="6649759" y="7977"/>
                  </a:lnTo>
                  <a:lnTo>
                    <a:pt x="6610350" y="0"/>
                  </a:lnTo>
                  <a:close/>
                </a:path>
              </a:pathLst>
            </a:custGeom>
            <a:solidFill>
              <a:srgbClr val="AE5A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249156" y="6809231"/>
              <a:ext cx="3571240" cy="838200"/>
            </a:xfrm>
            <a:custGeom>
              <a:avLst/>
              <a:gdLst/>
              <a:ahLst/>
              <a:cxnLst/>
              <a:rect l="l" t="t" r="r" b="b"/>
              <a:pathLst>
                <a:path w="3571240" h="838200">
                  <a:moveTo>
                    <a:pt x="3270123" y="0"/>
                  </a:moveTo>
                  <a:lnTo>
                    <a:pt x="0" y="0"/>
                  </a:lnTo>
                  <a:lnTo>
                    <a:pt x="0" y="838199"/>
                  </a:lnTo>
                  <a:lnTo>
                    <a:pt x="3570732" y="838199"/>
                  </a:lnTo>
                  <a:lnTo>
                    <a:pt x="327012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3748785" y="3251914"/>
            <a:ext cx="3123565" cy="11696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61315" indent="-348615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61315" algn="l"/>
              </a:tabLst>
            </a:pPr>
            <a:r>
              <a:rPr dirty="0" sz="3250" spc="40">
                <a:solidFill>
                  <a:srgbClr val="FFFFFF"/>
                </a:solidFill>
                <a:latin typeface="Verdana"/>
                <a:cs typeface="Verdana"/>
              </a:rPr>
              <a:t>Organic</a:t>
            </a:r>
            <a:endParaRPr sz="3250">
              <a:latin typeface="Verdana"/>
              <a:cs typeface="Verdana"/>
            </a:endParaRPr>
          </a:p>
          <a:p>
            <a:pPr marL="361315" indent="-348615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61315" algn="l"/>
              </a:tabLst>
            </a:pPr>
            <a:r>
              <a:rPr dirty="0" sz="3250" spc="-10">
                <a:solidFill>
                  <a:srgbClr val="FFFFFF"/>
                </a:solidFill>
                <a:latin typeface="Verdana"/>
                <a:cs typeface="Verdana"/>
              </a:rPr>
              <a:t>Conventional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27507" y="3741801"/>
            <a:ext cx="2996565" cy="459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50">
                <a:solidFill>
                  <a:srgbClr val="43B4BD"/>
                </a:solidFill>
                <a:latin typeface="Verdana"/>
                <a:cs typeface="Verdana"/>
              </a:rPr>
              <a:t>Nature</a:t>
            </a:r>
            <a:r>
              <a:rPr dirty="0" sz="2850" spc="-27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8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999357" y="6276339"/>
            <a:ext cx="2042160" cy="174053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61950" indent="-34925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61950" algn="l"/>
              </a:tabLst>
            </a:pPr>
            <a:r>
              <a:rPr dirty="0" sz="3250" spc="-10">
                <a:solidFill>
                  <a:srgbClr val="FFFFFF"/>
                </a:solidFill>
                <a:latin typeface="Verdana"/>
                <a:cs typeface="Verdana"/>
              </a:rPr>
              <a:t>Spreads</a:t>
            </a:r>
            <a:endParaRPr sz="3250">
              <a:latin typeface="Verdana"/>
              <a:cs typeface="Verdana"/>
            </a:endParaRPr>
          </a:p>
          <a:p>
            <a:pPr marL="361950" indent="-34925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61950" algn="l"/>
              </a:tabLst>
            </a:pPr>
            <a:r>
              <a:rPr dirty="0" sz="3250" spc="65">
                <a:solidFill>
                  <a:srgbClr val="FFFFFF"/>
                </a:solidFill>
                <a:latin typeface="Verdana"/>
                <a:cs typeface="Verdana"/>
              </a:rPr>
              <a:t>Liquid</a:t>
            </a:r>
            <a:endParaRPr sz="3250">
              <a:latin typeface="Verdana"/>
              <a:cs typeface="Verdana"/>
            </a:endParaRPr>
          </a:p>
          <a:p>
            <a:pPr marL="361950" indent="-34925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61950" algn="l"/>
              </a:tabLst>
            </a:pPr>
            <a:r>
              <a:rPr dirty="0" sz="3250" spc="40">
                <a:solidFill>
                  <a:srgbClr val="FFFFFF"/>
                </a:solidFill>
                <a:latin typeface="Verdana"/>
                <a:cs typeface="Verdana"/>
              </a:rPr>
              <a:t>Blocks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69240" y="6951726"/>
            <a:ext cx="2713990" cy="4591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850">
                <a:solidFill>
                  <a:srgbClr val="43B4BD"/>
                </a:solidFill>
                <a:latin typeface="Verdana"/>
                <a:cs typeface="Verdana"/>
              </a:rPr>
              <a:t>Form</a:t>
            </a:r>
            <a:r>
              <a:rPr dirty="0" sz="2850" spc="-1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8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157708" y="2794235"/>
            <a:ext cx="3902075" cy="2312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61950" marR="19050" indent="-349250">
              <a:lnSpc>
                <a:spcPct val="115399"/>
              </a:lnSpc>
              <a:spcBef>
                <a:spcPts val="95"/>
              </a:spcBef>
              <a:buFont typeface="Arial"/>
              <a:buChar char="•"/>
              <a:tabLst>
                <a:tab pos="361950" algn="l"/>
              </a:tabLst>
            </a:pPr>
            <a:r>
              <a:rPr dirty="0" sz="3250" spc="114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25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50" spc="-22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25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Verdana"/>
                <a:cs typeface="Verdana"/>
              </a:rPr>
              <a:t>Beverage Industry</a:t>
            </a:r>
            <a:endParaRPr sz="3250">
              <a:latin typeface="Verdana"/>
              <a:cs typeface="Verdana"/>
            </a:endParaRPr>
          </a:p>
          <a:p>
            <a:pPr marL="361315" indent="-348615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61315" algn="l"/>
              </a:tabLst>
            </a:pPr>
            <a:r>
              <a:rPr dirty="0" sz="3250" spc="-10">
                <a:solidFill>
                  <a:srgbClr val="FFFFFF"/>
                </a:solidFill>
                <a:latin typeface="Verdana"/>
                <a:cs typeface="Verdana"/>
              </a:rPr>
              <a:t>HoReCa</a:t>
            </a:r>
            <a:endParaRPr sz="3250">
              <a:latin typeface="Verdana"/>
              <a:cs typeface="Verdana"/>
            </a:endParaRPr>
          </a:p>
          <a:p>
            <a:pPr marL="361315" indent="-3486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61315" algn="l"/>
              </a:tabLst>
            </a:pPr>
            <a:r>
              <a:rPr dirty="0" sz="3250" spc="55">
                <a:solidFill>
                  <a:srgbClr val="FFFFFF"/>
                </a:solidFill>
                <a:latin typeface="Verdana"/>
                <a:cs typeface="Verdana"/>
              </a:rPr>
              <a:t>Household</a:t>
            </a:r>
            <a:r>
              <a:rPr dirty="0" sz="325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201147" y="3562553"/>
            <a:ext cx="1668145" cy="82740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 marR="5080" indent="85090">
              <a:lnSpc>
                <a:spcPts val="2890"/>
              </a:lnSpc>
              <a:spcBef>
                <a:spcPts val="635"/>
              </a:spcBef>
            </a:pPr>
            <a:r>
              <a:rPr dirty="0" sz="2850" spc="85">
                <a:solidFill>
                  <a:srgbClr val="43B4BD"/>
                </a:solidFill>
                <a:latin typeface="Verdana"/>
                <a:cs typeface="Verdana"/>
              </a:rPr>
              <a:t>End</a:t>
            </a:r>
            <a:r>
              <a:rPr dirty="0" sz="2850" spc="-26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43B4BD"/>
                </a:solidFill>
                <a:latin typeface="Verdana"/>
                <a:cs typeface="Verdana"/>
              </a:rPr>
              <a:t>Use </a:t>
            </a:r>
            <a:r>
              <a:rPr dirty="0" sz="28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529310" y="6680072"/>
            <a:ext cx="1228725" cy="11684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61315" indent="-34861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61315" algn="l"/>
              </a:tabLst>
            </a:pPr>
            <a:r>
              <a:rPr dirty="0" sz="3250" spc="40">
                <a:solidFill>
                  <a:srgbClr val="FFFFFF"/>
                </a:solidFill>
                <a:latin typeface="Verdana"/>
                <a:cs typeface="Verdana"/>
              </a:rPr>
              <a:t>B2B</a:t>
            </a:r>
            <a:endParaRPr sz="3250">
              <a:latin typeface="Verdana"/>
              <a:cs typeface="Verdana"/>
            </a:endParaRPr>
          </a:p>
          <a:p>
            <a:pPr marL="361315" indent="-34861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61315" algn="l"/>
              </a:tabLst>
            </a:pPr>
            <a:r>
              <a:rPr dirty="0" sz="3250" spc="-25">
                <a:solidFill>
                  <a:srgbClr val="FFFFFF"/>
                </a:solidFill>
                <a:latin typeface="Verdana"/>
                <a:cs typeface="Verdana"/>
              </a:rPr>
              <a:t>B2C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9762235" y="6975729"/>
            <a:ext cx="2546350" cy="4591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850" spc="-85">
                <a:solidFill>
                  <a:srgbClr val="43B4BD"/>
                </a:solidFill>
                <a:latin typeface="Verdana"/>
                <a:cs typeface="Verdana"/>
              </a:rPr>
              <a:t>Sales</a:t>
            </a:r>
            <a:r>
              <a:rPr dirty="0" sz="2850" spc="-23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850" spc="-10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2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46509" y="5093919"/>
            <a:ext cx="4720590" cy="15265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675130" marR="5080" indent="-1663064">
              <a:lnSpc>
                <a:spcPts val="5810"/>
              </a:lnSpc>
              <a:spcBef>
                <a:spcPts val="395"/>
              </a:spcBef>
            </a:pPr>
            <a:r>
              <a:rPr dirty="0" sz="5000" spc="10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65">
                <a:latin typeface="Verdana"/>
                <a:cs typeface="Verdana"/>
              </a:rPr>
              <a:t>America </a:t>
            </a:r>
            <a:r>
              <a:rPr dirty="0" sz="5000" spc="-380">
                <a:latin typeface="Verdana"/>
                <a:cs typeface="Verdana"/>
              </a:rPr>
              <a:t>40%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95"/>
              <a:t>Global</a:t>
            </a:r>
            <a:r>
              <a:rPr dirty="0" sz="5000" spc="-200"/>
              <a:t> </a:t>
            </a:r>
            <a:r>
              <a:rPr dirty="0" sz="5000" spc="85"/>
              <a:t>Almond</a:t>
            </a:r>
            <a:r>
              <a:rPr dirty="0" sz="5000" spc="-215"/>
              <a:t> </a:t>
            </a:r>
            <a:r>
              <a:rPr dirty="0" sz="5000" spc="85"/>
              <a:t>Butter</a:t>
            </a:r>
            <a:r>
              <a:rPr dirty="0" sz="5000" spc="-180"/>
              <a:t> </a:t>
            </a:r>
            <a:r>
              <a:rPr dirty="0" sz="5000"/>
              <a:t>Market</a:t>
            </a:r>
            <a:r>
              <a:rPr dirty="0" sz="5000" spc="-185"/>
              <a:t> </a:t>
            </a:r>
            <a:r>
              <a:rPr dirty="0" sz="5000"/>
              <a:t>Revenue</a:t>
            </a:r>
            <a:r>
              <a:rPr dirty="0" sz="5000" spc="-185"/>
              <a:t> </a:t>
            </a:r>
            <a:r>
              <a:rPr dirty="0" sz="5000"/>
              <a:t>share</a:t>
            </a:r>
            <a:r>
              <a:rPr dirty="0" sz="5000" spc="-190"/>
              <a:t> </a:t>
            </a:r>
            <a:r>
              <a:rPr dirty="0" sz="5000" spc="140"/>
              <a:t>for</a:t>
            </a:r>
            <a:r>
              <a:rPr dirty="0" sz="5000" spc="-204"/>
              <a:t> </a:t>
            </a:r>
            <a:r>
              <a:rPr dirty="0" sz="5000" spc="-20"/>
              <a:t>2024</a:t>
            </a:r>
            <a:endParaRPr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910072" y="1658111"/>
              <a:ext cx="8811895" cy="3248025"/>
            </a:xfrm>
            <a:custGeom>
              <a:avLst/>
              <a:gdLst/>
              <a:ahLst/>
              <a:cxnLst/>
              <a:rect l="l" t="t" r="r" b="b"/>
              <a:pathLst>
                <a:path w="8811894" h="3248025">
                  <a:moveTo>
                    <a:pt x="8651620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8651620" y="3247644"/>
                  </a:lnTo>
                  <a:lnTo>
                    <a:pt x="8702170" y="3239462"/>
                  </a:lnTo>
                  <a:lnTo>
                    <a:pt x="8746123" y="3216692"/>
                  </a:lnTo>
                  <a:lnTo>
                    <a:pt x="8780816" y="3181999"/>
                  </a:lnTo>
                  <a:lnTo>
                    <a:pt x="8803586" y="3138046"/>
                  </a:lnTo>
                  <a:lnTo>
                    <a:pt x="8811768" y="3087497"/>
                  </a:lnTo>
                  <a:lnTo>
                    <a:pt x="8811768" y="160147"/>
                  </a:lnTo>
                  <a:lnTo>
                    <a:pt x="8803586" y="109597"/>
                  </a:lnTo>
                  <a:lnTo>
                    <a:pt x="8780816" y="65644"/>
                  </a:lnTo>
                  <a:lnTo>
                    <a:pt x="8746123" y="30951"/>
                  </a:lnTo>
                  <a:lnTo>
                    <a:pt x="8702170" y="8181"/>
                  </a:lnTo>
                  <a:lnTo>
                    <a:pt x="8651620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87111" y="5344667"/>
              <a:ext cx="9634855" cy="3284220"/>
            </a:xfrm>
            <a:custGeom>
              <a:avLst/>
              <a:gdLst/>
              <a:ahLst/>
              <a:cxnLst/>
              <a:rect l="l" t="t" r="r" b="b"/>
              <a:pathLst>
                <a:path w="9634855" h="3284220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124073"/>
                  </a:lnTo>
                  <a:lnTo>
                    <a:pt x="8181" y="3174622"/>
                  </a:lnTo>
                  <a:lnTo>
                    <a:pt x="30951" y="3218575"/>
                  </a:lnTo>
                  <a:lnTo>
                    <a:pt x="65644" y="3253268"/>
                  </a:lnTo>
                  <a:lnTo>
                    <a:pt x="109597" y="3276038"/>
                  </a:lnTo>
                  <a:lnTo>
                    <a:pt x="160147" y="3284220"/>
                  </a:lnTo>
                  <a:lnTo>
                    <a:pt x="9474581" y="3284220"/>
                  </a:lnTo>
                  <a:lnTo>
                    <a:pt x="9525130" y="3276038"/>
                  </a:lnTo>
                  <a:lnTo>
                    <a:pt x="9569083" y="3253268"/>
                  </a:lnTo>
                  <a:lnTo>
                    <a:pt x="9603776" y="3218575"/>
                  </a:lnTo>
                  <a:lnTo>
                    <a:pt x="9626546" y="3174622"/>
                  </a:lnTo>
                  <a:lnTo>
                    <a:pt x="9634728" y="3124073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C330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633A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60" y="216103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C3301E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66160" y="586435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633A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45352" y="2907792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5">
                  <a:moveTo>
                    <a:pt x="0" y="0"/>
                  </a:moveTo>
                  <a:lnTo>
                    <a:pt x="0" y="749807"/>
                  </a:lnTo>
                  <a:lnTo>
                    <a:pt x="649224" y="374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301E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45352" y="6611111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4">
                  <a:moveTo>
                    <a:pt x="0" y="0"/>
                  </a:moveTo>
                  <a:lnTo>
                    <a:pt x="0" y="749808"/>
                  </a:lnTo>
                  <a:lnTo>
                    <a:pt x="649224" y="374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3A2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786" y="2842514"/>
              <a:ext cx="2004694" cy="63245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2860" y="6694627"/>
              <a:ext cx="2761361" cy="632764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163181" y="1866722"/>
            <a:ext cx="6811009" cy="1905635"/>
          </a:xfrm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 marR="5080">
              <a:lnSpc>
                <a:spcPct val="87000"/>
              </a:lnSpc>
              <a:spcBef>
                <a:spcPts val="805"/>
              </a:spcBef>
            </a:pP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Culinary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Applications</a:t>
            </a:r>
            <a:r>
              <a:rPr dirty="0" sz="45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63181" y="5670626"/>
            <a:ext cx="6966584" cy="250253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 marR="5080">
              <a:lnSpc>
                <a:spcPct val="87000"/>
              </a:lnSpc>
              <a:spcBef>
                <a:spcPts val="805"/>
              </a:spcBef>
            </a:pP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5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Cricket</a:t>
            </a:r>
            <a:r>
              <a:rPr dirty="0" sz="4500" spc="31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Balls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Amidst</a:t>
            </a:r>
            <a:r>
              <a:rPr dirty="0" sz="4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Quality </a:t>
            </a:r>
            <a:r>
              <a:rPr dirty="0" sz="45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</a:t>
            </a:r>
            <a:r>
              <a:rPr dirty="0" sz="4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71956" rIns="0" bIns="0" rtlCol="0" vert="horz">
            <a:spAutoFit/>
          </a:bodyPr>
          <a:lstStyle/>
          <a:p>
            <a:pPr marL="3776345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3C312D"/>
                </a:solidFill>
              </a:rPr>
              <a:t>AUTHOR'S</a:t>
            </a:r>
            <a:r>
              <a:rPr dirty="0" sz="6000" spc="-575">
                <a:solidFill>
                  <a:srgbClr val="3C312D"/>
                </a:solidFill>
              </a:rPr>
              <a:t> </a:t>
            </a:r>
            <a:r>
              <a:rPr dirty="0" sz="6000" spc="-130">
                <a:solidFill>
                  <a:srgbClr val="3C312D"/>
                </a:solidFill>
              </a:rPr>
              <a:t>PERSPECTIVE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2214372"/>
            <a:ext cx="11405870" cy="8035925"/>
            <a:chOff x="0" y="2214372"/>
            <a:chExt cx="11405870" cy="80359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64789"/>
              <a:ext cx="9436889" cy="718548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5152" y="2214372"/>
              <a:ext cx="2950463" cy="1328927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9033" y="2390259"/>
            <a:ext cx="3223414" cy="99669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674339" y="1952244"/>
            <a:ext cx="2307589" cy="181985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67086" y="4193691"/>
            <a:ext cx="3086958" cy="83854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73684" y="4203191"/>
            <a:ext cx="4401311" cy="67513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44228" y="5376671"/>
            <a:ext cx="2924555" cy="198729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792456" y="5440679"/>
            <a:ext cx="2476500" cy="1894522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764780" y="8075676"/>
            <a:ext cx="3358896" cy="112623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735300" y="5350764"/>
            <a:ext cx="2286000" cy="1863851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669268" y="7563611"/>
            <a:ext cx="2761487" cy="199948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844208" y="7732484"/>
            <a:ext cx="3187849" cy="1800075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7156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913130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1193800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119380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972185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06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70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http://tinyurl.com/mpxtp4xx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4100">
              <a:latin typeface="Lato"/>
              <a:cs typeface="Lato"/>
            </a:endParaRPr>
          </a:p>
          <a:p>
            <a:pPr algn="ctr" marR="41275">
              <a:lnSpc>
                <a:spcPts val="3620"/>
              </a:lnSpc>
              <a:tabLst>
                <a:tab pos="1550035" algn="l"/>
                <a:tab pos="2631440" algn="l"/>
                <a:tab pos="3510279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2024-02-20T10:33:46Z</dcterms:created>
  <dcterms:modified xsi:type="dcterms:W3CDTF">2024-02-20T10:33:46Z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2024-02-20T00:00:00Z</vt:filetime>
  </property>
  <property fmtid="{D5CDD505-2E9C-101B-9397-08002B2CF9AE}" pid="5" name="Producer">
    <vt:lpwstr>3-Heights(TM) PDF Security Shell 4.8.25.2 (http://www.pdf-tools.com)</vt:lpwstr>
  </property>
</Properties>
</file>